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terzo settore è l'insieme degli enti privati non a scopo di lucro che svolgono attività di interesse generale accanto allo Stato e al mercato.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Spesso è una cooperativa sociale, un ente del terzo settore che esercita in modo stabile un'attività d'impresa di interesse generale.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Codice del Terzo Settore riordina in un'unica legge una disciplina prima sparsa tra normative diverse; il RUNTS ne è la conseguenza operativa, il registro unico previsto dall'articolo 45.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L'articolo 4 del Codice elenca in modo tassativo nove tipologie di enti del terzo settore: queste tre mostrano quanto siano diverse tra loro per struttura e modello economico.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Rappresentano gli interessi dei propri iscritti, un compito diverso dallo svolgere attività di interesse generale per la collettività.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l'ISTAT, le istituzioni non profit crescono sia per numero sia per occupazione tra il 2022 e il 2023; la maggior parte, per numero, ha forma di associazione.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attività sportive sono il settore singolo più rappresentato tra le istituzioni non profit italiane nel 2023, secondo l'ISTAT; le cooperative sociali restano minoritarie per numero ma rilevanti per il peso occupazionale.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il 2021, dal 23 novembre. Seconda domanda: qual è la forma giuridica più diffusa tra gli enti del terzo settore? L'associazione, l'85,3% degli enti nel 2023.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include le fonti, il quiz e la mappa concettuale del terzo settore.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Terzo settore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Cos'è, quali enti ne fanno parte, che ruolo ha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877105" y="2843632"/>
            <a:ext cx="218658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gestisce una casa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famiglia, se non lo Stato?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terzo settore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tipologie di enti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non è terzo settore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ruolo economico-sociale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LEGGE QUADRO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del Codice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D.Lgs. 117 riordina la materia dal 3 luglio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RUNTS diventa operativo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Registro Unico Nazionale del Terzo Settore, dal 23 novembre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ESEMPI DI ENTI DEL TERZO SETTORE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Volontariato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Attività prestata dai soci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organizzazioni di volontariato svolgono attività di interesse generale basandosi sul lavoro dei propri aderenti.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Impresa sociale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Attività d'impresa stabile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Include le cooperative sociali, che vendono beni o servizi restando senza scopo di lucro.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Fondazione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Patrimonio destinato a uno scopo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Persegue finalità civiche o solidaristiche con un patrimonio vincolato.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COMUNE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Sindacati e partiti non fanno parte del terzo settore.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L'articolo 4, comma 2, del Codice li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esclude in modo esplicito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insieme alle amministrazioni pubbliche e alle associazioni di categoria.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ISTITUZIONI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profit attive</a:t>
            </a:r>
            <a:endParaRPr lang="en-US" sz="22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7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368.367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enti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31 dicembre 2023, +2,3% sul 2022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OCCUPAZIONE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Dipendenti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949.200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posti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impiegate nel 2023, +3,2% sul 2022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 GIURIDICA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Associazioni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85,3%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degli enti</a:t>
            </a:r>
            <a:endParaRPr lang="en-US" sz="35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forma più diffusa, nel 2023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SETTORE, TANTE ATTIVITÀ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 su 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istituzioni non profit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opera nello sport, nel 2023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3,9%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sono cooperative sociali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forma legata alle imprese sociali, nel 2023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quale anno è operativo il RUNTS?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2017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2021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2023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A LEGGERE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recaplica.com/it/economia/terzo-settore/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Codice del Terzo Settore · Ministero del Lavoro · ISTAT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Terzo settore: cos'è e che ruolo ha — Recap</dc:title>
  <dc:subject>PptxGenJS Presentation</dc:subject>
  <dc:creator>Recaplica</dc:creator>
  <cp:lastModifiedBy>Recaplica</cp:lastModifiedBy>
  <cp:revision>1</cp:revision>
  <dcterms:created xsi:type="dcterms:W3CDTF">2026-09-30T11:24:17Z</dcterms:created>
  <dcterms:modified xsi:type="dcterms:W3CDTF">2026-09-30T11:24:17Z</dcterms:modified>
</cp:coreProperties>
</file>