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tasso di interesse è il prezzo del denaro, quanto costa farselo prestare o quanto rende prestarlo. I tassi di riferimento li fissa la banca centrale, nell'area euro la BCE, e da lì si propagano a mutui, prestiti e conti deposito. Vediamo cos'è un tasso, chi lo decide, come agisce sull'economia e cosa cambia nella vita di tutti 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quanto costa farsi prestare denaro, o quanto rende prestarlo, espresso in percentuale annua. Al 5%, per 1.000 euro presi in prestito ne restituisci 1.050 dopo un anno. Con le tasse non c'entra, e le azioni non garantiscono alcun rendimento.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Nell'area euro i tassi di riferimento li fissa la Banca Centrale Europea, e sono tre. Il tasso sui depositi, quanto rende alle banche parcheggiare denaro presso la BCE, è il riferimento principale a metà 2026. Il rifinanziamento principale è quello a cui le banche prendono denaro in prestito per una settimana; il rifinanziamento marginale riguarda i prestiti overnight ed è il più alto dei 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noi deposita denaro alla BCE, ma da lì parte una catena di trasmissione che arriva dritta al conto. I tassi ufficiali orientano l'Euribor, il tasso a cui le banche si prestano soldi tra loro; l'Euribor muove i mutui variabili; e l'intero livello dei tassi condiziona prestiti personali, conti deposito e titoli di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Denaro più caro significa mutui e prestiti più pesanti, le famiglie rimandano acquisti, le imprese rinviano investimenti, la domanda si raffredda e i prezzi rallentano. Denaro più economico fa l'esatto contrario, e si usa per rianimare un'economia spenta o uscire da una recessione. La leva agisce con mesi di ritardo, un rialzo deciso oggi raffredda i prezzi dell'anno prossimo.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credono che il tasso del mutuo lo decida la banca dove hanno il conto. La banca applica un margine, ma la base la fanno i tassi di riferimento della BCE e i tassi di mercato che ne derivano, come l'Euribor per i variabili. Quando la BCE muove i suoi, prima o poi si muove anche la rata.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fisso tiene la rata identica per tutta la durata e non riserva sorprese; il variabile parte di solito più basso ma segue l'Euribor, e se i tassi salgono la rata sale. Il fisso è per chi vuole certezza, il variabile per chi tollera oscillazioni. Non esiste la risposta giusta in assoluto, esiste quella giusta per la singola situazione, ed è una valutazione da fare con un professionista. Qui facciamo divulgazione, non consulenza finanziaria.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L'interesse composto è forse il concetto più potente. Se gli interessi maturati restano investiti, l'anno dopo fruttano interessi anche loro. Funziona a tuo favore quando risparmi e reinvesti, e contro di te quando un debito si accumula senza essere ripagato.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6 flashcards, con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tassi di interesse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del denaro, e chi lo muove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26258" y="2474824"/>
            <a:ext cx="15987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il denaro?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del denaro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 tassi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leva sull'economia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vita di tutti i giorni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OSSERVATO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Depositi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2,25%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vigore da giugno 2026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RIFINANZIAMENTO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Principale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2,40%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metà 2026, prestiti per una settimana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RIFINANZIAMENTO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Marginale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2,65%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metà 2026, prestiti overnight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BCE ALLA TUA RATA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solo mutui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prestiti, depositi, titoli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tassi ufficiali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L'Euribor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tasso tra banche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tua 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mutui e prestiti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BCE MUOVE I TASSI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Tassi su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DENARO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 di più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DOMANDA E PREZZI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raffreddano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Tassi giù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DENARO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 meno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CONSUMI E INVESTIMENTI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Ripartono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 è tenere l'inflazione vicino al 2%.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del mutuo non lo decide la tua banca.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applica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margine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ma la base la fanno i tassi di riferimento della BCE e i tassi di mercato che ne derivano, come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Euribor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i variabili.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MUTUO, LE DUE STRADE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Tasso fisso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Identica per tutta la durata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INIZIALE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più alto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Tasso variabile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l'Euribor, su e giù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INIZIALE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solito più basso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delle due è giusta in assoluto, dipende dalla situazione.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FORZA SILENZIOSA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interessi producono altri interessi.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quelli maturati restano investiti, l'anno dopo fruttano a loro volta. All'inizio la differenza è impercettibile, su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vent'anni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diventa enorme.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6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recaplica.com/it/economia/tassi-di-interesse/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tassi di interesse: cosa sono e come muovono l'economia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