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tasso di interesse è il prezzo del denaro, quanto costa farselo prestare o quanto rende prestarlo. I tassi di riferimento li fissa la banca centrale, nell'area euro la BCE, e da lì si propagano a mutui, prestiti e conti deposito. Vediamo cos'è un tasso, chi lo decide, come agisce sull'economia e cosa cambia nella vita di tutti i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quanto costa farsi prestare denaro, o quanto rende prestarlo, espresso in percentuale annua. Al 5%, per 1.000 euro presi in prestito ne restituisci 1.050 dopo un anno. Con le tasse non c'entra, e le azioni non garantiscono alcun rendimento.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chiedi un prestito, il prezzo che paghi per usare soldi non tuoi si chiama tasso di interesse; quando li presti tu, a una banca con un deposito o allo Stato con un titolo, il tasso è quello che incassi. Si esprime in percentuale annua.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Nell'area euro i tassi di riferimento li fissa la Banca Centrale Europea, e sono tre. Il tasso sui depositi, quanto rende alle banche parcheggiare denaro presso la BCE, è il riferimento principale a metà 2026. Il rifinanziamento principale è quello a cui le banche prendono denaro in prestito per una settimana; il rifinanziamento marginale riguarda i prestiti overnight ed è il più alto dei 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di noi deposita denaro alla BCE, ma da lì parte una catena di trasmissione che arriva dritta al conto. I tassi ufficiali orientano l'Euribor, il tasso a cui le banche si prestano soldi tra loro; l'Euribor muove i mutui variabili; e l'intero livello dei tassi condiziona prestiti personali, conti deposito e titoli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Hai un mutuo variabile da 500 euro al mese e la BCE alza i tassi di mezzo punto. Nel giro di qualche mese l'Euribor si adegua, e la rata può salire di alcune decine di euro. Nessuno ha toccato il contratto, si è mosso il prezzo del denaro a monte.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Denaro più caro significa mutui e prestiti più pesanti, le famiglie rimandano acquisti, le imprese rinviano investimenti, la domanda si raffredda e i prezzi rallentano. Denaro più economico fa l'esatto contrario, e si usa per rianimare un'economia spenta o uscire da una recessione. La leva agisce con mesi di ritardo, un rialzo deciso oggi raffredda i prezzi dell'anno prossimo.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tasso del mutuo lo decida la banca dove hanno il conto. La banca applica un margine, ma la base la fanno i tassi di riferimento della BCE e i tassi di mercato che ne derivano, come l'Euribor per i variabili. Quando la BCE muove i suoi, prima o poi si muove anche la 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fisso tiene la rata identica per tutta la durata e non riserva sorprese; il variabile parte di solito più basso ma segue l'Euribor, e se i tassi salgono la rata sale. Il fisso è per chi vuole certezza, il variabile per chi tollera oscillazioni. Non esiste la risposta giusta in assoluto, esiste quella giusta per la singola situazione, ed è una valutazione da fare con un professionista. Qui facciamo divulgazione, non consulenza finanziaria.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tassi cambiano i rendimenti di conti deposito e titoli di Stato, il costo dei prestiti alle imprese, quindi occupazione e listini, perfino il cambio dell'euro. La politica monetaria tocca tutti, anche chi non se ne accorge.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L'interesse composto è forse il concetto più potente. Se gli interessi maturati restano investiti, l'anno dopo fruttano interessi anche loro. Funziona a tuo favore quando risparmi e reinvesti, e contro di te quando un debito si accumula senza essere ripagato.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Denaro più caro significa meno prestiti, meno spese e domanda più fredda, la leva classica contro l'inflazione. Le altre due opzioni descrivono gli effetti di un taglio, non di un rialzo. Se c'è tempo, seconda domanda dal quiz del Recap, mutuo a tasso variabile, cosa succede se i tassi di mercato salgono? (La rata aumenta.)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tassi di interesse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prezzo del denaro, e chi lo muove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626258" y="2474824"/>
            <a:ext cx="159872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costa il denaro?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prezzo del denaro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decide i tassi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sull'economia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Nella vita di tutti i giorni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prezzo del denaro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percentuale annua, in due direzioni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PREZZO DEL DENARO, IN UN ESEMPIO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tasso annuo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costa usare soldi non tuoi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presi in prestito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somma di partenza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restituiti</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 anno, al 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decide i tassi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tassi ufficiali, e una catena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OSSERVATO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vigore da giugno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RIFINANZIAMENTO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Principale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metà 2026, prestiti per una settimana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RIFINANZIAMENTO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metà 2026, prestiti overnight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BCE ALLA TUA RATA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solo mutui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prestiti, depositi, titoli</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BCE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tassi ufficiali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tasso tra banche</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tua rata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mutui e prestiti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26788" y="2106016"/>
            <a:ext cx="12075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alzato la rata del tuo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mutuo?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leva sull'economia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Tassi e inflazione, con mesi di ritardo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LA BCE MUOVE I TASSI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Tassi su</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Costa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DOMANDA E PREZZI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raffreddano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Tassi giù</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Costa meno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CONSUMI E INVESTIMENTI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Ripartono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L'obiettivo è tenere l'inflazione vicino al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tasso del mutuo non lo decide la tua banca.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applica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margine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ma la base la fanno i tassi di riferimento della BCE e i tassi di mercato che ne derivano, come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 variabili.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Nella vita di tutti i giorni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Mutui, risparmi e il tempo che lavora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MUTUO, LE DUE STRADE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Tasso fisso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 per tutta la durata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COSTO INIZIALE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solito più alto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Tasso variabile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Segue l'Euribor, su e giù</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COSTO INIZIALE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solito più basso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è giusta in assoluto, dipende dalla situazione.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TASSI TOCCANO ANCHE CHI NON HA UN MUTUO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Chi risparmia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Conti deposito e titoli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Rendimenti legati al livello dei tassi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Prestiti più o meno cari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lì passano occupazione e listini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L'euro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cambio con le altre valute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la valuta risente dei tassi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FORZA SILENZIOSA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interessi producono altri interessi.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 quelli maturati restano investiti, l'anno dopo fruttano a loro volta. All'inizio la differenza è impercettibile,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vent'anni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diventa enorme.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una banca centrale alza i tassi?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far crescere i consumi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frenare un'inflazione troppo alta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abbassare le rate dei mutui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recaplica.com/it/economia/tassi-di-interesse/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tassi di interesse: cosa sono e come muovono l'economia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