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tassa di soggiorno, nome legale imposta di soggiorno, è il tributo comunale che l'ospite paga per ogni notte in una struttura ricettiva.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prezzo mostrato in fase di prenotazione spesso non include la tassa di soggiorno: si scopre a parte, di solito al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Roma il presupposto copre anche gli immobili destinati a locazione turistica, e i responsabili del versamento arrivano fino agli intermediari immobiliari e ai gestori dei portali.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tetti di legge, non l'importo applicato ovunque: ogni comune decide la propria tariffa entro questo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importi di Roma e Milano vengono da sintesi di ricerca che cita le delibere comunali, non dal testo integrale delle delibere: vanno presi come indicativi del 2026, non come cifra definitiva.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Roma il versamento va fatto entro il sedicesimo giorno successivo alla fine di ogni trimestre, ed è a carico del gestore o di chi interviene nel pagamento dell'affitto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due tributi con presupposti diversi, spesso confusi: uno riguarda l'accesso giornaliero alla città, l'altro il pernottamento.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modelli diversi per calcolare lo stesso tipo di tributo: importo fisso per fascia di struttura in Italia, percentuale del prezzo della camera in Francia (per i non classificati) e negli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gestore della struttura (o intermediari e portali per gli affitti brevi). Seconda domanda, qual è il tetto massimo di legge per notte in Italia? Risposta, 5 euro, derogabile a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tabelle di confronto comune per comune e paese per paese, più falsi miti,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Tassa di soggiorno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paga, chi la versa, quanto costa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DELLA VACANZA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6410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dormire fuori casa?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applica e chi paga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costa, comune per comune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Affitti brevi e piattaforme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applica e chi paga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tutti i comuni, non sempre lo stesso soggetto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RUOLI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SOGGETTO PASSIVO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che alloggia nella struttura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ogni notte di soggiorno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gestore della struttura ricettiva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AFFITTI BREVI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intermediari e portali online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paga, il gestore versa al comune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FISSATO DALLA LEGGE 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il massimo ordinario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Fissato dal D.Lgs.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la deroga massima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comuni con presenze turistiche particolari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costa, comune per comune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Roma, Milano e le maggiorazioni per grandi eventi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ESEMPI COMUNALI PER IL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di soggiorno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 a persona a notte per case vacanza e affitti brevi, secondo le tariffe comunali riportate per il 2026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di soggiorno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 a notte per gli hotel a 5 stelle dal 1° aprile 2026 (i 4 stelle restano a 10 euro), secondo le tariffe comunali riportate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Grandi eventi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Maggiorazione temporanea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Giubileo 2025 a Roma e Olimpiadi Milano-Cortina 2026, aumenti previsti da decreto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Affitti brevi e piattaforme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 vacanza, B&amp;B, intermediari e portali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ARRIVA L'IMPORTO AL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L'importo della tassa spesso non è nel prezzo mostrato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Soggiorno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paga al gestore o alla piattaforma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Versamento al comune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 trimestrale, entro il 16° giorno dopo il trimestre a Roma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LO STESSO TRIBUTO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biglietto d'ingresso a Venezia non è la tassa di soggiorno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contributo di accesso lo paga chi entra in città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pernottare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tassa di soggiorno chi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dorme in una struttura ricettiva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Il pernottamento esclude il contributo di accesso.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nel mondo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Importo fisso, percentuale o proporzionale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Importo fisso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 a notte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Deciso dal comune entro il tetto nazionale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gli alloggi non classificati, con un tetto nazionale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Percentuale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contea di Placer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 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materialmente la tassa di soggiorno al comune?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L'ospite, sempre in prima persona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gestore della struttura, o intermediari e portali per gli affitti brevi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 Turismo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recaplica.com/it/economia/tassa-di-soggiorno/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Roma Capitale · Comune di Milano · Comune di Venezia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Tassa di soggiorno, cos'è, chi paga e quanto costa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