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di partenza è una frase scritta in un rapporto del 1987, non uno slogan recente. Da quella frase si capisce perché l'espressione nomini anche economia e povertà.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Nazioni Unite definiscono lo sviluppo sostenibile come lo sviluppo che soddisfa i bisogni del presente senza compromettere la capacità delle generazioni future di soddisfare i propri. È una definizione, con una data e un documento alle spalle.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definizione guarda al presente e al futuro insieme. L'ONU la usa nelle sue pagine divulgative, Treccani nella voce dedicata, la Stanford Encyclopedia of Philosophy la attribuisce al rapporto del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ufficiale è Commissione mondiale per l'ambiente e lo sviluppo, in sigla WCED. Il rapporto chiedeva una strategia capace di unire sviluppo e ambiente, e per descriverla usava il termine poi diffuso di sviluppo sostenibile.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individua tre fattori interdipendenti e li dà per confermati dalla Conferenza di Johannesburg del 2002. Interdipendenti vuol dire che i tre si reggono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falso mito più diffuso sull'espressione. Chi la legge come sinonimo di «ecologico» perde due dei tre fattori che Treccani elenca, la crescita economica e lo sviluppo sociale.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Rapporto Brundtland i problemi ambientali globali più critici derivavano soprattutto dalla povertà del Sud del mondo e dai modelli di consumo e produzione non sostenibili del Nord. La Stanford Encyclopedia of Philosophy legge nel rapporto lo stesso collegamento.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L'anno giusto è il 1987; il 1983 è l'anno in cui viene istituita la commissione che lo ha scritto. Seconda domanda per la classe, quali tre fattori interdipendenti elenca Treccani?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quattro fonti consultate sono elencate in fondo alla pagina del Recap, con i collegamenti diretti.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Sviluppo sostenibile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definizione del 1987 e i tre fattori che tiene insieme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PAROLA USATA OVUNQUE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05709" y="2106016"/>
            <a:ext cx="24123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significa,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esattamente, «sostenibile»?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 NORD E SUD DEL MONDO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frase del 1987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scritta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fattori di Treccani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Nord e Sud del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RAPPORTO BRUNDTLAND, 1987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bisogni di chi vive ora non possono cancellare quelli di chi verrà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criterio formulato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rapporto «Our Common Future» e ripreso dalle Nazioni Unite e da Treccani.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1983 AL 2002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 Brundtland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1983-1987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la WCED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il rapporto «Our Common Future»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Conferenza di Johannesburg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ELENCATI DALLA VOCE TRECCANI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Ambiente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Tutela delle risorse naturali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capacità dell'ambiente di soddisfare i bisogni ha dei limiti.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Crescita economica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L'ONU chiede di tenerla insieme alle preoccupazioni ambientali.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Società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Sviluppo sociale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dà priorità ai bisogni essenziali dei più poveri.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L'AMBIENTE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mette l'economia accanto alla tutela delle risorse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le Nazioni Unite il criterio chiede di tenere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ambiente ed economia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nello stesso quadro.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NASCONO I PROBLEMI, SECONDO IL RAPPORTO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Sud del mondo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 INDICATA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povertà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RAPPORTO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Bisogni essenziali prima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Nord del mondo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 INDICATA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Consumo e produzione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RAPPORTO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Modelli non sostenibili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lega il problema ambientale alla disuguaglianza fra Nord e Sud.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è stato pubblicato il rapporto «Our Common Future»?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1972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1983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1987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CONTINUARE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e prova il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recaplica.com/it/economia/sviluppo-sostenibile/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Treccani · Stanford Encyclopedia of Philosophy · ARE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Sviluppo sostenibile: la definizione e cosa significa davvero — Recap</dc:title>
  <dc:subject>PptxGenJS Presentation</dc:subject>
  <dc:creator>Recaplica</dc:creator>
  <cp:lastModifiedBy>Recaplica</cp:lastModifiedBy>
  <cp:revision>1</cp:revision>
  <dcterms:created xsi:type="dcterms:W3CDTF">2026-10-11T04:25:14Z</dcterms:created>
  <dcterms:modified xsi:type="dcterms:W3CDTF">2026-10-11T04:25:14Z</dcterms:modified>
</cp:coreProperties>
</file>