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space economy è l'insieme delle attività economiche legate allo spazio: lanci, satelliti, telecomunicazioni, osservazione della Terra, risorse lunari.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Nessuno Stato può appropriarsi di un corpo celeste, lo vieta il Trattato ONU del 1967. Ma nella pratica orbite, satelliti e siti lunari sono già oggetto di una corsa concreta.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dato OECD (600 miliardi, 2025) fotografa il mercato di oggi; la proiezione McKinsey-WEF (1,8 trilioni, 2035) è uno scenario futuro con basi di calcolo diverse: vanno tenuti distinti.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Dato OECD: gli operatori privati lanciavano il 23% dei satelliti nel 2010, l'88% nel 2025. I bilanci pubblici OECD però crescono comunque, da 40,5 a 46,4 miliardi tra 2022 e 2025: gli Stati continuano a finanziare il settore, solo non ne guidano più la crescita.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resta ambiguo sull'estrazione delle risorse: da questo vuoto nascono gli Artemis Accords e leggi nazionali diverse su Luna e asteroidi.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L'India ha lanciato il suo primo razzo orbitale privato, Vikram-1, il 18 luglio 2026, diventando il terzo paese con capacità di lancio orbitale privata dopo Stati Uniti e Cina. In Europa, Amazon ha prenotato altri sei lanci con Arianespace a settembre 2026, per un totale di 24, per sfidare Starlink.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Trattato del 1967 pone le basi legali; nel 2020 nascono gli Artemis Accords a guida statunitense; nel 2021 Russia e Cina rispondono con l'ILRS; a settembre 2026 gli Accords contano oltre 70 paesi, contro i 17 dell'ILRS ad aprile 2025.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Nell'orbita bassa intorno ai 550 km i detriti pericolosi sono ormai dello stesso ordine di grandezza dei satelliti attivi. Circa il 90% dei corpi dei razzi rispetta lo standard di rientro entro 25 anni, l'80% il nuovo standard più stretto a 5 anni.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di appropriarsi di un corpo celeste, per occupazione o con qualunque altro mezzo (art. II). Seconda domanda per la classe: quale coalizione conta più paesi firmatari, a settembre 2026, gli Artemis Accords o l'ILRS?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fonti complete, coi link, sono in fondo alla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Space economy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guida la corsa orbitale, tra miliardi e coalizioni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DUBBIO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519834" y="2474824"/>
            <a:ext cx="255539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possiede lo spazio?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space economy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pubblico al privato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coalizioni si contendono la Luna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l'orbita è già affollata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4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la space economy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Bilanci pubblici e capitali privati a confronto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MERCATO DA CENTINAIA DI MILIARDI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$, mercato globale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l'OECD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1,8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trilioni $, proiezione al 2035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Stima McKinsey e WEF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46,4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miliardi $, bilanci pubblici OECD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Erano 40,5 miliardi nel 2022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pubblico al privato</a:t>
            </a:r>
            <a:endParaRPr lang="en-US" sz="37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15 anni i lanci cambiano padrone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LANCIA I SATELLITI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2010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PRIVATA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23% dei lanci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PUBBLICA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77% dei lanci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2025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PRIVATA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88% dei lanci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PUBBLICA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12% dei lanci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settore privato ha ribaltato il rapporto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Lo spazio non è terra di nessuno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Nessuno Stato può rivendicare come proprio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un corpo celeste: lo stabilisce il Trattato ONU del 1967.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coalizioni sulla Luna</a:t>
            </a:r>
            <a:endParaRPr lang="en-US" sz="33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Artemis e ILRS corrono su binari separati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GUIDA LA CORSA LUNARE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Artemis Accords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Guidata da NASA e Stati Uniti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70 paesi firmatari, a settembre 2026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ILRS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Guidata da Russia e Cina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 paesi e organizzazioni aderenti, ad aprile 2025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Nuovi attori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India ed Europa si affacciano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Skyroot in India, Ariane e Isar Aerospace in Europa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TAPPE DI UN QUADRO NORMATIVO GIOVANE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2020824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ILRS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Cina e Russia rispondono nel 2021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1967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Spazio, patrimonio comune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NASA fonda gli Artemis Accords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2026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Oltre 70 paesi firmatari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l'orbita è già affollata</a:t>
            </a:r>
            <a:endParaRPr lang="en-US" sz="29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Detriti, rientri e regole di traffico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CIELO È PIÙ AFFOLLATO DI QUANTO SEMBRI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40.000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oggetti tracciati in orbita, nel 2025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 cui circa 11.000 satelliti attivi, secondo l'ESA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detriti oltre 1 cm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Stima ESA, report 2025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rientri in atmosfera al giorno, in media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Dato ESA, report 2025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vieta il Trattato del 1967 a ogni Stato?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 appropriarsi di un corpo celeste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 lanciare satelliti privati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Di firmare accordi con altri paesi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RECAP CONTINUA SUL SITO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la scheda completa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recaplica.com/it/economia/space-economy/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OECD · WEF-McKinsey · NASA · ESA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Space economy: cos'è, quanto vale e chi la guida oggi — Recap</dc:title>
  <dc:subject>PptxGenJS Presentation</dc:subject>
  <dc:creator>Recaplica</dc:creator>
  <cp:lastModifiedBy>Recaplica</cp:lastModifiedBy>
  <cp:revision>1</cp:revision>
  <dcterms:created xsi:type="dcterms:W3CDTF">2026-09-20T19:29:21Z</dcterms:created>
  <dcterms:modified xsi:type="dcterms:W3CDTF">2026-09-20T19:29:21Z</dcterms:modified>
</cp:coreProperties>
</file>