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regime forfettario è un regime fiscale agevolato per persone fisiche con attività d'impresa, arti o professioni.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zero: un'unica imposta sostitutiva, il 15% del reddito imponibile, o il 5% nei primi cinque anni di attività se si rispettano i requisiti.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L'imposta sostitutiva è un'unica imposta al posto di quelle ordinarie, calcolata sul reddito imponibile (art. 1, commi 54-65, L. 190/2014).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Oltre al limite di ricavi contano le cause di esclusione e la soglia sui redditi da lavoro dipendente, elevata a 35.000 euro per il 2025-2026.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cause di esclusione riguardano anche chi vende prevalentemente immobili o mezzi di trasporto nuovi, o chi lavora ancora, di fatto, per un ex datore di lavoro recente.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reddito imponibile nasce applicando ai ricavi il coefficiente di redditività previsto per il codice ATECO dell'attività; su quel reddito si paga il 15%, o il 5% nei primi cinque anni con i requisiti.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 è nel forfettario non addebita l'IVA in fattura, non la detrae sugli acquisti ed è esonerato da liquidazioni, versamenti e dichiarazione IVA annuale.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riduzione contributiva del 35% (art. 1, comma 111, L. 208/2015) si applica sul reddito forfetario già calcolato ai fini fiscali, non sul fatturato lordo.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 errore diffuso: il forfettario paga un'imposta, solo con un meccanismo di calcolo diverso e un'aliquota più bassa di quella ordinaria.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5%. Seconda domanda: perché non tutti i neo-forfettari hanno diritto alla riduzione al 5%?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regime forfettario: chi può accedervi, il limite di 85.000 euro, l'imposta sostitutiva al 15% o al 5%, e la differenza con il regime ordinario.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Regime forfettario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 la partita IVA agevolata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APRIRE LA PARTITA IVA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695188" y="2106016"/>
            <a:ext cx="23201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Quante tasse paga davvero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è forfettario?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il regime forfettario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può accedere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calcola l'imposta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Ordinario e contributi INPS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il regime forfettario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modo diverso di calcolare le tasse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REGIME IN TRE NUMERI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85.000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 l'anno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limite di ricavi o compensi, soglia dal 2023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cento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imposta sostitutiva ordinaria sul reddito imponibile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cento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aliquota ridotta nei primi cinque anni, con requisiti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può accedere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Requisiti e cause di esclusione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 PER RESTARE NEL FORFETTARIO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Ricavi entro 85.000 euro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soglia dal 2023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Nessuna causa di esclusione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regimi speciali, immobili, soci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Redditi da lavoro dipendente sotto soglia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35.000 euro nel 2025-2026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RESTA ESCLUSO, ANCHE SOTTO LA SOGLIA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usa regimi IVA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Escluso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può accedere al forfettario mentre applica quei regimi speciali.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ha quote societarie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Escluso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Socio di società di persone o controlla una srl con attività simile.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sfora i 35.000 euro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Escluso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Reddito da lavoro dipendente oltre 35.000 euro nel 2025-2026, soglia elevata da 30.000.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calcola l'imposta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Un'imposta sola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PASSO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Ricavi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0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85.000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euro</a:t>
            </a:r>
            <a:endParaRPr lang="en-US" sz="40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ricavi entro il limite, dal 2023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PASSO 2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Coefficiente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1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Variabile</a:t>
            </a:r>
            <a:endParaRPr lang="en-US" sz="41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percentuale fissa per attività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PASSO 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Imposta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15/5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per cento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imposta al 15% o al 5%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Ordinario e contributi INPS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cambia, più uno sconto INPS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FORFETTARIO O ORDINARIO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Regime forfettario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IVA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si addebita in fattura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ADEMPIMENTI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liquidazioni periodiche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Regime ordinario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IVA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applica e si detrae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ADEMPIMENTI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liquidazioni IVA periodiche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Meno adempimenti, imposta diversa.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VANTAGGIO PREVIDENZIALE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cento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riduzione dei contributi INPS per artigiani e commercianti forfettari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Sì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 non automatica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va richiesta da chi è iscritto alle gestioni speciali INPS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forfettario non è un regime a tasse zero.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Paga un'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imposta sostitutiva del 15%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o del 5% nei primi cinque anni, calcolata sul reddito ottenuto applicando il coefficiente di redditività.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aliquota si applica nei primi cinque anni di attività, se si rispettano i requisiti?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5%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15%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21%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IN BREVE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recaplica.com/it/economia/regime-forfettario/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Agenzia delle Entrate · L. 190/2014 · INPS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Regime forfettario: come funziona — Recap</dc:title>
  <dc:subject>PptxGenJS Presentation</dc:subject>
  <dc:creator>Recaplica</dc:creator>
  <cp:lastModifiedBy>Recaplica</cp:lastModifiedBy>
  <cp:revision>1</cp:revision>
  <dcterms:created xsi:type="dcterms:W3CDTF">2026-09-28T03:17:01Z</dcterms:created>
  <dcterms:modified xsi:type="dcterms:W3CDTF">2026-09-28T03:17:01Z</dcterms:modified>
</cp:coreProperties>
</file>