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Introduzione: parliamo di come funziona una prenotazione alberghiera in generale, senza legarci a nessuna piattaforma in particolare.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No: secondo i Centri Europei Consumatori, la prenotazione è valida anche senza alcun acconto. Il cliente si impegna comunque a pagare il prezzo pattuito.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Fonte: European Consumer Centre Netherlands. Molte strutture chiedono comunque i dati di una carta come garanzia, ma è una prassi commerciale, non un obbligo legale.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Fonte: Euroconsumatori (Centro Europeo Consumatori Italia), sul quadro normativo italiano relativo alle due forme di caparra.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Fonte: European Consumer Centres Network (ECC-Net), sul meccanismo delle due tariffe e sulla prassi di rifiutare rimborsi parziali sulle tariffe non rimborsabili.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Fonte: ECC-Net. In pratica gli hotel spesso rifiutano un rimborso parziale a chi ha scelto la tariffa non rimborsabile, perché il cliente ha accettato esplicitamente quella condizione al momento dell'acquisto.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Definizioni di uso comune nel settore alberghiero; per l'imposta di soggiorno, l'importo è deciso dalla singola amministrazione comunale.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la prima. Seconda domanda per la classe: quale tariffa scegliereste per un viaggio ancora incerto, e perché?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Ricapitoliamo: pagamento senza acconto obbligatorio, cancellazione secondo le condizioni scelte, tariffe come compromesso tra prezzo e libertà, extra da controllare voce per voce.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Prenotazione alberghiera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funziona, davvero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1737208"/>
            <a:ext cx="344276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caparra è sempre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necessaria per prenotare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stanza?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Pagamento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Cancellazione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Tariffe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Extra e trattamenti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SERVE PER PRENOTARE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Zero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acconto obbligatorio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prenotazione è valida anche senza alcun pagamento anticipato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Sì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impegno a pagare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cliente si impegna comunque a versare il prezzo concordato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TIPI DI CAPARRA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Caparra penitenziale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 DISDICI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perdi solo l'acconto versato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RISCHIO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limitato all'anticipo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Caparra confirmatoria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 DISDICI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puoi dover pagare tutto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RISCHIO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l'intero soggiorno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Conviene sapere quale caparra è stata concordata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TARIFFE, DUE RISCHI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Tariffa flessibile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PREZZO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alto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CANCELLAZIONE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gratuita entro una finestra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Tariffa non rimborsabile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PREZZO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basso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CANCELLAZIONE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paga comunque tutto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prezzo più basso ha una condizione in cambio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prezzo più basso non è sempre l'affare migliore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tariffa non rimborsabile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vincola comunque al pagamento intero in caso di disdetta, anche se il prezzo iniziale è più basso.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VOCI DA CONTROLLARE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Pensione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Pasti inclusi nel prezzo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verificare cosa comprende esattamente prima di prenotare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Upgrade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Dipende dalla disponibilità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miglioramento a pagamento o in omaggio, mai garantito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Imposta di soggiorno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Tributo comunale facoltativo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L'importo varia da comune a comune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una tariffa non rimborsabile costa meno di una tariffa flessibile?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il cliente accetta in anticipo di pagare comunque, anche se cancella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include meno notti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è riservata a chi prenota con largo anticipo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recaplica.com/it/economia/prenotazione-alberghiera/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Euroconsumatori · ECC Nederland · ECC-Net · FTC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Prenotazione alberghiera: come funzionano pagamento, cancellazione e tariffe — Recap</dc:title>
  <dc:subject>PptxGenJS Presentation</dc:subject>
  <dc:creator>Recaplica</dc:creator>
  <cp:lastModifiedBy>Recaplica</cp:lastModifiedBy>
  <cp:revision>1</cp:revision>
  <dcterms:created xsi:type="dcterms:W3CDTF">2026-09-20T19:29:21Z</dcterms:created>
  <dcterms:modified xsi:type="dcterms:W3CDTF">2026-09-20T19:29:21Z</dcterms:modified>
</cp:coreProperties>
</file>