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PIL, prodotto interno lordo, è il valore di tutti i beni e servizi finali prodotti dentro i confini di un Paese in un periodo, di solito un anno o un trimestre. Oggi vediamo che cosa misura, come si calcola, la differenza tra nominale e reale, e che cosa resta fuori dal conteggio.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Cresce la produzione di beni e servizi finali. Quando il PIL sale il Paese produce e guadagna di più; quando scende per due trimestri consecutivi si parla di recessione tecnica. Attenzione a una confusione frequente, il PIL fotografa la produzione di un periodo, non la ricchezza accumulata nel tempo, che è un'altra grandezza, il patrimonio.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parola chiave è finali. Il pane venduto al supermercato entra nel PIL, la farina venduta al panificio no, perché il suo valore è già dentro il prezzo del pane, e contarla due volte gonfierebbe il totale. Interno perché conta ciò che si produce dentro i confini del Paese, chiunque lo produca. Lordo perché non sottrae il deprezzamento dei macchinari e delle infrastrutture usati per produrre, cioè l'ammortamento.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stabilimento italiano di un'azienda tedesca entra nel PIL italiano; il ristorante aperto da un imprenditore italiano a Berlino entra in quello tedesco. Se paghi qualcuno per pulire casa il PIL registra la transazione, se pulisci tu per il PIL non è successo niente. Lavoro domestico non retribuito e volontariato sono valore vero, statisticamente invisibile. L'economia sommersa invece nei conti c'è, l'ISTAT la stima e la include nel PIL.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il metodo della spesa, il più citato per calcolare il PIL. Le famiglie spendono in spesa, affitti, ristoranti, vestiti; le imprese investono in macchinari, capannoni, software; lo Stato paga scuole, ospedali, stipendi pubblici; NX è il saldo tra esportazioni e importazioni. Se gli italiani consumano di più, se le imprese investono, se lo Stato spende o se il mondo compra più made in Italy, il contachilometri sale.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Immagina che in un anno la produzione resti identica ma i prezzi salgano del 5%. Il PIL misurato ai prezzi correnti, il nominale, cresce del 5%, eppure il Paese non ha prodotto un solo bene in più. Per questo gli economisti guardano il PIL reale, ripulito dall'effetto dei prezzi. Il +0,7% italiano del 2024 è crescita reale, produzione effettivamente aumentata.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Dipende da quale misura si usa. Il PIL totale premia i Paesi grandi, e la Cina ha un PIL molto più alto della Svizzera; il PIL pro capite svizzero è però parecchie volte quello cinese. Il pro capite è il totale diviso per gli abitanti, e serve proprio a confrontare Paesi di dimensioni diverse, pur restando una media, con tutti i limiti delle medie.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PIL è una media che non dice nulla su come la ricchezza si distribuisce, e per questo si affianca ad altri indicatori, dal PIL pro capite agli indici di disuguaglianza. Più in generale il PIL dice quanto si produce, non come si vive. Salute, ambiente, tempo libero e disuguaglianze non entrano nel conteggio, e per questo esistono indicatori complementari come il BES dell'ISTAT, il benessere equo e sostenibile.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6 flashcards, con la fonte completa in fondo alla pagina. Un promemoria da tenere, il PIL misura la produzione, non la felicità, ed è il miglior contachilometri che abbiamo.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PIL</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contachilometri dell'economia, smontato pezzo per pezzo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SI PARTE DA QUI</a:t>
            </a:r>
            <a:endParaRPr lang="en-US" sz="1300" dirty="0"/>
          </a:p>
        </p:txBody>
      </p:sp>
      <p:sp>
        <p:nvSpPr>
          <p:cNvPr id="3" name="Shape 1"/>
          <p:cNvSpPr/>
          <p:nvPr/>
        </p:nvSpPr>
        <p:spPr>
          <a:xfrm>
            <a:off x="3197911" y="2106016"/>
            <a:ext cx="89799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Quando il PIL cresce, che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sta crescendo?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cosa misura il PIL</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si calcola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Nominale, reale, pro capite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lo guardano tutti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LETTERE, TRE REGOLE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Prodotto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Beni e servizi finali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pane sì, la farina del panificio no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Interno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Dentro i confini del Paese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Conta dove si produce, non chi produce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Lordo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Senza togliere l'ammortamento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Non sottrae l'usura dei macchinari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 COSA ENTRA NEL CONTEGGIO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Ci entra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BENE FINALE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pane venduto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PRODUCE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Fabbrica tedesca in Italia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Resta fuori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BENE INTERMEDIO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farina del panificio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FUORI DAL MERCATO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Lavoro in casa, volontariato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L'economia sommersa invece è dentro, stimata e inclusa nei conti.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 FORMULA DEL PIL</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C + I + G + NX</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Quello che spendono 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famiglie</a:t>
            </a:r>
            <a:pPr indent="0" marL="0">
              <a:lnSpc>
                <a:spcPct val="125000"/>
              </a:lnSpc>
              <a:buNone/>
            </a:pPr>
            <a:r>
              <a:rPr lang="en-US" sz="1750" dirty="0">
                <a:solidFill>
                  <a:srgbClr val="D8D6CF"/>
                </a:solidFill>
                <a:latin typeface="+mn-lt" pitchFamily="34" charset="0"/>
                <a:ea typeface="+mn-lt" pitchFamily="34" charset="-122"/>
                <a:cs typeface="+mn-lt" pitchFamily="34" charset="-120"/>
              </a:rPr>
              <a:t> (C), 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imprese</a:t>
            </a:r>
            <a:pPr indent="0" marL="0">
              <a:lnSpc>
                <a:spcPct val="125000"/>
              </a:lnSpc>
              <a:buNone/>
            </a:pPr>
            <a:r>
              <a:rPr lang="en-US" sz="1750" dirty="0">
                <a:solidFill>
                  <a:srgbClr val="D8D6CF"/>
                </a:solidFill>
                <a:latin typeface="+mn-lt" pitchFamily="34" charset="0"/>
                <a:ea typeface="+mn-lt" pitchFamily="34" charset="-122"/>
                <a:cs typeface="+mn-lt" pitchFamily="34" charset="-120"/>
              </a:rPr>
              <a:t> (I) e lo Stato (G), più il saldo tra esportazioni e importazioni (NX).</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NOMINALE CONTRO REALE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PIL nominale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SI MISURA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Ai prezzi correnti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 I PREZZI SALGONO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Cresce del 5%</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PIL reale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SI MISURA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Depurato dall'inflazione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 I PREZZI SALGONO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Resta fermo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Per la crescita vera si guarda sempre il PIL reale.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503936" y="2843632"/>
            <a:ext cx="240786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è più ricco, la Cina o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Svizzera?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PIL cresce, non tutti stanno meglio.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È una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media</a:t>
            </a:r>
            <a:pPr indent="0" marL="0">
              <a:lnSpc>
                <a:spcPct val="125000"/>
              </a:lnSpc>
              <a:buNone/>
            </a:pPr>
            <a:r>
              <a:rPr lang="en-US" sz="1750" dirty="0">
                <a:solidFill>
                  <a:srgbClr val="D8D6CF"/>
                </a:solidFill>
                <a:latin typeface="+mn-lt" pitchFamily="34" charset="0"/>
                <a:ea typeface="+mn-lt" pitchFamily="34" charset="-122"/>
                <a:cs typeface="+mn-lt" pitchFamily="34" charset="-120"/>
              </a:rPr>
              <a:t>, e non dice nulla su come la ricchezza si distribuisce, può crescere mentre una parte del Paese resta ferma.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6 flashcards: </a:t>
            </a:r>
            <a:pPr indent="0" marL="0">
              <a:buNone/>
            </a:pPr>
            <a:r>
              <a:rPr lang="en-US" sz="1700" b="1" dirty="0">
                <a:solidFill>
                  <a:schemeClr val="bg1"/>
                </a:solidFill>
                <a:latin typeface="+mn-lt" pitchFamily="34" charset="0"/>
                <a:ea typeface="+mn-lt" pitchFamily="34" charset="-122"/>
                <a:cs typeface="+mn-lt" pitchFamily="34" charset="-120"/>
              </a:rPr>
              <a:t>recaplica.com/it/economia/pil/</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PIL: cos'è, come si calcola e cosa ci dice davvero — Recap</dc:title>
  <dc:subject>PptxGenJS Presentation</dc:subject>
  <dc:creator>Recaplica</dc:creator>
  <cp:lastModifiedBy>Recaplica</cp:lastModifiedBy>
  <cp:revision>1</cp:revision>
  <dcterms:created xsi:type="dcterms:W3CDTF">2026-09-20T19:29:21Z</dcterms:created>
  <dcterms:modified xsi:type="dcterms:W3CDTF">2026-09-20T19:29:21Z</dcterms:modified>
</cp:coreProperties>
</file>