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partita IVA è il codice che accompagna chi avvia un'attività economica in Italia: 11 cifre, un termine preciso per ottenerla, e un rapporto particolare con il codice fiscale che spesso si confonde con lei.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una persona fisica, no: restano due codici distinti. Per una società, invece, il codice fiscale ha la stessa struttura a 11 cifre della partita IVA e coincide con essa. Il resto del Recap spiega questa differenza.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codice partita IVA è formato da 11 cifre e identifica univocamente chi svolge un'attività economica in Italia; la dichiarazione che lo attribuisce va presentata entro 30 giorni dall'avvio dell'attività.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L'Agenzia delle Entrate distingue tre percorsi: le imprese iscritte al registro passano dalla Comunicazione Unica, i soggetti non iscritti compilano il modello AA9/12 o AA7/10, i non residenti presentano la dichiarazione di identificazione diretta al Centro Operativo di Pescara.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stesso modello e lo stesso termine di 30 giorni valgono non solo per aprire la partita IVA, ma anche per comunicare una variazione dei dati o la cessazione dell'attività.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modello AA9/12 è per le persone fisiche con ditta individuale, l'AA7/10 per le società; entrambi servono anche per comunicare variazioni o la cessazione dell'attività, sempre entro 30 giorni.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codice fiscale identifica la persona in ogni rapporto con gli enti pubblici a prescindere da un'attività economica; la partita IVA arriva più tardi, all'avvio di un'attività, e i due codici restano entrambi validi.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i soggetti diversi dalle persone fisiche, come le società, il codice fiscale è formato da 11 caratteri numerici con la stessa struttura della partita IVA: nella pratica i due codici coincidono, a differenza di quanto accade per una persona fisica.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il quiz, le flashcard e la mappa concettuale.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Partita IVA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Cos'è e come si differenzia dal codice fiscale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281424" y="2106016"/>
            <a:ext cx="308345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partita IVA sostituisce il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codice fiscale?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la partita IVA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ottiene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differenza dal codice fiscale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PARTITA IVA IN DUE NUMERI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cifre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lunghezza del codice partita IVA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giorni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termine per la dichiarazione di inizio attività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PRESENTA LA DICHIARAZIONE, E DOVE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Impresa iscritta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Comunicazione Unica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Dichiarazione online tramite il Registro delle Imprese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Soggetto non iscritto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Modello AA9/12 o AA7/10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Dichiarazione diretta all'Agenzia delle Entrate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residente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Dichiarazione diretta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 Centro Operativo di Pescara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 DELLA PARTITA IVA NEL TEMPO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Inizio attività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Dichiarazione entro 30 giorni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Variazione dei dati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Stesso modello, stesso termine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Cessazione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Sempre entro 30 giorni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MODELLI, DUE SOGGETTI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AA9/12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CHI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Persone fisiche, ditte individuali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USATO ANCHE PER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Variazione e cessazione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AA7/10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CHI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Società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USATO ANCHE PER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Variazione e cessazione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Stesso termine di 30 giorni, modulo diverso per soggetto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PERSONA FISICA: DUE CODICI DISTINTI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Codice fiscale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LEGAME CON L'ATTIVITÀ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COSA SERVE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Rapporti con gli enti pubblici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Partita IVA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LEGAME CON L'ATTIVITÀ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Arriva all'avvio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COSA SERVE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Fatture e documenti commerciali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codici, due funzioni diverse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CASO DIVERSO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una società il codice fiscale coincide con la partita IVA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Entrambi hanno la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stessa struttura a 11 cifre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mentre una persona fisica mantiene due codici separati.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tutto il Recap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recaplica.com/it/economia/partita-iva/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Agenzia delle Entrate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Partita IVA: cos'è, come si ottiene e la differenza dal codice fiscale — Recap</dc:title>
  <dc:subject>PptxGenJS Presentation</dc:subject>
  <dc:creator>Recaplica</dc:creator>
  <cp:lastModifiedBy>Recaplica</cp:lastModifiedBy>
  <cp:revision>1</cp:revision>
  <dcterms:created xsi:type="dcterms:W3CDTF">2026-09-25T11:15:40Z</dcterms:created>
  <dcterms:modified xsi:type="dcterms:W3CDTF">2026-09-25T11:15:40Z</dcterms:modified>
</cp:coreProperties>
</file>