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quanto costa davvero tenere una Partita IVA in regime forfettario: non solo l'aliquota, ma il meccanismo che decide quanto si paga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fatturato passa prima da un coefficiente di redditività che varia per tipo di attività, e solo sul risultato si calcola l'imposta. Due persone con lo stesso incasso possono pagare cifre molto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sostituisce IRPEF, addizionali e IRAP: l'aliquota ordinaria è il 15%, ridotta al 5% nei primi cinque anni di attività per chi ha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condizioni verificate caso per caso: chi le rispetta ha un vantaggio importante nei primi cinque anni, chi no resta all'aliquota ordinaria del 15%.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redditività trasforma il fatturato in reddito imponibile: più è alto, più imponibile genera lo stesso incasso, e quindi più imposta si paga.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Sullo stesso fatturato di 30.000 euro, il commerciante ha un imponibile di 12.000 euro e il professionista di 23.400 euro: applicando la stessa aliquota, l'imposta finale è molto diversa.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Artigiani e commercianti versano contributi con aliquote proprie, calcolate su un reddito minimo di 18.808 euro nel 2026: chi resta nel regime forfettario può chiedere una riduzione contributiva del 35%. Il caso dei professionisti in Gestione Separata, con aliquote diverse, non è coperto qui: lo tratta un Recap dedicato ai contributi INPS del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alle tasse restano costi che dipendono dalla propria situazione: la parcella del commercialista, di solito consigliata anche se non obbligatoria, e per chi ha un'attività d'impresa o artigianale l'eventuale iscrizione alla Camera di Commercio. Nessuna fonte istituzionale consultata riporta un importo di riferimento per queste voci.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la Partita IVA forfettaria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Tasse, coefficienti e contributi, con i numeri veri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482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regime forfettario,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 vuol dire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stesse tasse?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L'imposta sostitutiva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di redditività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contributi INPS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fissi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ALIQUOTE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ordinaria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applica sul reddito imponibile, non sul fatturato.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l'aliquota ridotta nei primi cinque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Solo per chi ha i requisiti previsti dalla norma.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RIDUZIONE AL 5%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L'aliquota ridotta non è automatica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non aver svolto un'attività simile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tre anni precedenti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che la nuova attività non sia la semplice prosecuzione di un lavoro dipendente o autonomo già svolto.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40.000 euro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professionali, scientifiche e tecniche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GRUPPO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di ricavi 15.000 euro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FATTURATO, IMPONIBILE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commerciante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Fatturato di 30.000 euro, coefficiente 40%.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23.400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imponibile, professionista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fatturato di 30.000 euro, coefficiente 78%.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ALIQUOTE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artigiani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 reddito, con un minimale di 18.808 euro.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24,48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aliquota commercianti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meccanismo, minimale incluso.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%, riduzione per i forfettari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richiesta, per chi resta nel regime agevolato.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VOCI RICORRENTI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partenza, prima dei costi ricorrenti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 variabile, non riportato dalle fonti istituzionali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Eventuale CCIAA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camerale, importo variabile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coefficienti, contributi e fonti ufficiali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recaplica.com/it/economia/partita-iva-forfettaria-costi/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 forfettaria: quanto costano tasse e contributi — Recap</dc:title>
  <dc:subject>PptxGenJS Presentation</dc:subject>
  <dc:creator>Recaplica</dc:creator>
  <cp:lastModifiedBy>Recaplica</cp:lastModifiedBy>
  <cp:revision>1</cp:revision>
  <dcterms:created xsi:type="dcterms:W3CDTF">2026-09-29T00:27:41Z</dcterms:created>
  <dcterms:modified xsi:type="dcterms:W3CDTF">2026-09-29T00:27:41Z</dcterms:modified>
</cp:coreProperties>
</file>