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confronta tre classifiche: il PIL totale della Banca Mondiale, l'indice Eurostat del PIL pro capite in Europa e il reddito nazionale lordo pro capite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c'è una sola risposta: dipende se si guarda al PIL totale, al PIL pro capite o al reddito nazionale lordo pro capite, e con quale metodo si calcola.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Lussemburgo dimostra che un PIL totale piccolo può convivere con un PIL pro capite altissimo: ha pochi abitanti su cui dividere la produzione.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Paesi Bassi e Danimarca seguono Lussemburgo e Irlanda nell'indice UE; Norvegia e Svizzera, fuori dall'Unione europea, restano più indietro pur avendo un indice alto.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Eurostat segnala questa crescita come una dinamica anomala rispetto al resto dell'Unione europea, senza indicarne la causa nel dato pubblicato.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reddito nazionale lordo pro capite (GNI) è diverso dal PIL: include anche i redditi che i residenti ricevono dall'estero, secondo la Banca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Qatar passa dal 2° al 12° posto a seconda del metodo: la parità di potere d'acquisto conta cosa si riesce a comprare, il metodo Atlas usa i tassi di cambio correnti.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75°: il Lussemburgo ha uno dei PIL pro capite più alti al mondo ma pochi abitanti, quindi il PIL totale resta piccolo. Seconda domanda per la classe: perché Singapore è prima per reddito pro capite a parità di potere d'acquisto ma non con il metodo Atlas?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 sono in fondo al Recap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Paesi più ricchi al mondo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 totale, PIL pro capite e reddito nazionale lordo pro capite, a confronto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BANCA MONDIALE ED EUROSTAT, DATI 2025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19473" y="2106016"/>
            <a:ext cx="24469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il paese più ricco del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BANCA MONDIALE A EUROSTAT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PIL totale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PIL pro capite in Europa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reddito pro capite nel mondo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classifica cambia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PIL TOTALE NEL 2025, BANCA MONDIALE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30,77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 miliardi di dollari, Stati Uniti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PIL totale più alto al mondo nel 2025.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19,50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 miliardi di dollari, Cina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secondo PIL totale più alto al mondo nel 2025.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75°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del Lussemburgo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suo indice di PIL pro capite toccava però il 139% sopra la media UE nello stesso anno, secondo Eurostat.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NELL'UE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Lussemburgo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 la media UE, Eurostat 2025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NELL'UE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Irlanda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 la media UE, da 185% nel 2015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FUORI DALL'UE, EFTA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Norvegia e Svizzera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50-60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 la media UE, Eurostat 2025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185% AL 238% IN DIECI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Eurostat chiama anomala la crescita del PIL pro capite irlandese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L'indice è salito dal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media UE nel 2015 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238%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2025, cinquantatré punti in dieci anni.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REDDITO NAZIONALE LORDO PRO CAPITE NEL 2025, BANCA MONDIALE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135.750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 internazionali PPA, Singapore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Nessun altro paese superava questa cifra calcolata dalla Banca Mondiale nel 2025.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139.370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dollari, Bermuda con il metodo Atlas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primo posto cambia paese con il metodo Atlas, nel 2025.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12°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del Qatar con il metodo Atlas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Pur 2° al mondo a parità di potere d'acquisto, nel 2025.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PARITÀ DI POTERE D'ACQUISTO O CAMBIO CORRENTE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Parità di potere d'acquisto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SINGAPORE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135.750$ internazionali, 1ª nel 2025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QATAR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126.290$ internazionali, 2° nel 2025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 Atlas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BERMUDA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139.370$, 1ª nel 2025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QATAR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74.330$, 12° nel 2025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di calcolo sposta il primo posto, non solo la cifra.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posizione si trovava il Lussemburgo nella classifica mondiale del PIL totale nel 2025?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75°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120°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e rifai il quiz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recaplica.com/it/economia/paesi-piu-ricchi-al-mondo/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Eurostat · Banca Mondiale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Paesi più ricchi al mondo, la classifica per PIL totale e per PIL pro capite — Recap</dc:title>
  <dc:subject>PptxGenJS Presentation</dc:subject>
  <dc:creator>Recaplica</dc:creator>
  <cp:lastModifiedBy>Recaplica</cp:lastModifiedBy>
  <cp:revision>1</cp:revision>
  <dcterms:created xsi:type="dcterms:W3CDTF">2026-10-11T04:25:14Z</dcterms:created>
  <dcterms:modified xsi:type="dcterms:W3CDTF">2026-10-11T04:25:14Z</dcterms:modified>
</cp:coreProperties>
</file>