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questa presentazione vediamo con quali indicatori si confrontano i paesi per reddito, quali sono oggi in fondo alla classifica e perché quasi tutti si trovano in Africa subsahariana.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Banca Mondiale aggiorna ogni anno la classificazione dei paesi per fascia di reddito, basata sul reddito nazionale lordo pro capite calcolato col metodo Atlas. Quella in vigore copre luglio 2026-giugno 2027, basata sui dati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L'indice di sviluppo umano dell'UNDP aggrega salute, istruzione e tenore di vita con la media geometrica, per dare un quadro più ampio del solo reddito.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Yemen e Sud Sudan guidano la classifica per PIL pro capite secondo il FMI; per HDI, secondo l'UNDP, il Sud Sudan è ultimo in assoluto, seguito da Somalia, Repubblica Centrafricana, Ciad, Mali e Niger.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Mondiale, nel 2024 l'Africa subsahariana ospitava il 70% della popolazione mondiale in povertà estrema, quota che potrebbe salire a quasi l'80% entro il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Circa 436 milioni di persone su 757 milioni previste in povertà estrema al 2030 vivrebbero in stati fragili; solo quelli dell'Africa subsahariana ne conterebbero 367 milioni, quasi la metà del totale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Moldova è la più povera d'Europa per confronto relativo col continente: il suo PIL pro capite e il suo HDI restano molto più alti di quelli dei paesi africani in fondo alla classifica mondiale, e la Banca Mondiale non la colloca nella fascia a reddito basso.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seconda. Il titolo di più povera d'Europa nasce dal confronto con gli altri paesi europei; a livello globale la sua fascia di reddito resta più alta di quella dei paesi in classifica. Seconda domanda per la classe: quali due indicatori abbiamo usato in questa presentazione per misurare la povertà tra paesi?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su Recaplica ha la classifica per intero, le fonti e il quiz di verifica.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paesi più poveri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misura la povertà tra le nazioni, e chi occupa gli ultimi posti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REDDITO ALLA MAPPA DEL PIANETA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povertà tra paesi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 per PIL pro capite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è quasi tutta Africa subsahariana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Moldova, l'eccezione europea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1.175 DOLLARI, LA LINEA DEL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1.175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pro capite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questa cifra un paese entra nella fascia a reddito basso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pro capite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Tetto della fascia a reddito medio-basso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SALUTE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lunga e sana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Aspettativa di vita alla nascita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 di scuola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Scolarizzazione media e attesa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TENORE DI VITA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nazionale lordo pro capite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CONTINENTE, CIFRE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PIL pro capite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YEMEN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384 dollari nel 2026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 SUDAN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488 dollari nel 2026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sviluppo umano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 SUDAN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HDI 0,388 nel 2023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SOMALIA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HDI 0,404 nel 2023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Sud Sudan compare in cima a entrambe le classifiche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70% NEL 2024, IN AFRICA SUBSAHARIANA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Popolazione mondiale in povertà estrema che vive in Africa subsahariana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80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entro il 2030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della Banca Mondiale per la stessa area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CORRELAZIONE, NON UNA CAUSA UNICA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il 60% delle persone in povertà estrema del mondo vivrà, entro il 2030, in stati fragili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Mondiale lega povertà estrema e fragilità statale nelle sue proiezioni, senza indicarla come la sola causa in ogni singolo paese della classifica.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MOLDOVA, DUE LETTURE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l'Europa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 PRO CAPITE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9.354 dollari nel 2026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povera d'Europa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l'Africa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HDI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0,785, sviluppo umano alto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FASCIA BANCA MONDIALE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Reddito medio-alto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scale diverse per lo stesso paese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Moldova non è tra i paesi a reddito basso della Banca Mondiale?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suoi dati mancano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confronto è relativo al continente europeo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non è in Europa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recaplica.com/it/economia/paesi-piu-poveri-del-mondo/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 · FMI · UNDP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più poveri del mondo: la classifica e come si misura — Recap</dc:title>
  <dc:subject>PptxGenJS Presentation</dc:subject>
  <dc:creator>Recaplica</dc:creator>
  <cp:lastModifiedBy>Recaplica</cp:lastModifiedBy>
  <cp:revision>1</cp:revision>
  <dcterms:created xsi:type="dcterms:W3CDTF">2026-10-11T04:25:14Z</dcterms:created>
  <dcterms:modified xsi:type="dcterms:W3CDTF">2026-10-11T04:25:14Z</dcterms:modified>
</cp:coreProperties>
</file>