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Un'obbligazione è un prestito. Chi la compra dà denaro a uno Stato, a una banca o a un'impresa, che promette di restituire il valore nominale a una data fissata e, spesso, di pagare nel frattempo un interesse chiamato cedola.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Creditore. Chi compra un'obbligazione presta denaro e ha diritto al rimborso del valore nominale alla scadenza. Soci sono gli azionisti. Il diritto al rimborso può essere ritardato o messo in coda ad altri creditori, ma non cancellato.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L'esempio è della SEC, l'autorità di Borsa americana. Un anno dopo l'acquisto i tassi di mercato cambiano di un punto. La cedola fissa non può adeguarsi, quindi si muove il prezzo. Se i tassi salgono, il vecchio titolo attira meno compratori e scende; se scendono, sale. Il rendimento a scadenza non è la cedola: somma le cedole e la differenza tra prezzo pagato e rimborso. Chi compra sopra il valore nominale, come a 1.082 dollari, ottiene meno della cedola.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Stato si impegna a pagare cedole e rimborso alla scadenza, non a garantire il prezzo di mercato. Per i titoli a tasso fisso il rischio di tasso cresce quanto più è lontana la scadenza. I rischi principali sono quattro: di tasso, di credito, di liquidità e di cambio. A questi si aggiunge l'inflazione, che può erodere il valore delle cedole. Il rating delle agenzie misura l'affidabilità dell'emittente.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BOT durano 3, 6 o 12 mesi e non pagano cedole. Il BTP Short Term, con scadenza tra 18 e 30 mesi, ha preso il posto dei CTZ dall'asta del 25 marzo 2021. I BTP vanno da 18 mesi a 50 anni, con una cedola fissa pagata in due rate semestrali. Esistono poi i CCTeu, con cedola legata all'Euribor, e i BTP Italia e BTP€i, legati all'inflazione italiana ed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mercato primario è quello dell'emissione: per i titoli di Stato di solito un'asta, a cui i privati partecipano tramite un intermediario con almeno 1.000 euro. Dopo, i titoli passano di mano sul mercato secondario, come il MOT di Borsa Italiana. Chi compra un BTP sul MOT due anni dopo l'emissione è quindi sul mercato secondario.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un'obbligazione sia adatta dipende dalla situazione di ciascuno: obiettivi, tempi, tolleranza alle perdite. Il portale L'economia per tutti della Banca d'Italia e le pagine di educazione finanziaria della Consob spiegano i singoli strumenti.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lo scarto. I BOT non pagano cedole: il rendimento è tutto nella differenza tra prezzo pagato e rimborso. Seconda domanda per la classe, se i tassi di mercato salgono, il prezzo di un'obbligazione a tasso fisso già in circolazione sale o scende? Scende, perché le nuove obbligazioni simili pagano cedole più alte.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obbligazioni sono di norma meno rischiose delle azioni, ma non prive di rischi. Tutti i dati di queste slide vengono dalle fonti indicate.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Obbligazioni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prestito, la cedola, il prezzo e i rischi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558589" y="2106016"/>
            <a:ext cx="357855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compra un'obbligazione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diventa socio o creditore?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prestito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Cedola e prezzo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rischi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BOT, BTP e mercati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TASSI SU, PREZZO GIÙ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dollari, prezzo di partenza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cedola al 3%, scadenza a 10 anni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dollari, tassi saliti al 4%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rendimento a scadenza sale al 4%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1.082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dollari, tassi scesi al 2%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rendimento a scadenza scende al 2%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 rischiose delle azioni non vuol dire senza rischi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un titolo di Stato, venduto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della scadenza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può valere meno di quanto è stato pagato. E se l'emittente va in crisi il rimborso può arrivare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in parte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come per le obbligazioni legate a Parmalat.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BREVE TERMINE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3-12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mesi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cedola, guadagno dallo scarto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2021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Short Term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18-30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mesi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preso il posto dei CTZ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MEDIO E LUNGO TERMINE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BTP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fino a 50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Cedola fissa pagata ogni sei mesi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 DI UN TITOLO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1.000 euro in asta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mercato primario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Borsa, per esempio il MOT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mercato secondario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Scadenza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rimborso del valore nominale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CAPIRE NON È SCEGLIERE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le scelte sui propri risparmi conviene rivolgersi a un consulente abilitato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Questo Recap spiega come funzionano le obbligazioni,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indica quali comprare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Per approfondire i singoli strumenti ci sono i materiali di educazione finanziaria della Banca d'Italia e della Consob.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TOCCA A VOI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 pagato 97 euro, rimborsato 100. Da dove arriva il guadagno?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 una cedola pagata ogni sei mesi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 un premio legato all'inflazione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Dallo scarto di 3 euro tra prezzo pagato e rimborso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concettuale sul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recaplica.com/it/economia/obbligazioni-cosa-sono-come-funzionano/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Banca d'Italia · Consob · MEF · Borsa Italiana · SEC · FINRA · Bank of England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Obbligazioni: cosa sono, come rendono e perché il prezzo cambia — Recap</dc:title>
  <dc:subject>PptxGenJS Presentation</dc:subject>
  <dc:creator>Recaplica</dc:creator>
  <cp:lastModifiedBy>Recaplica</cp:lastModifiedBy>
  <cp:revision>1</cp:revision>
  <dcterms:created xsi:type="dcterms:W3CDTF">2026-09-20T19:29:21Z</dcterms:created>
  <dcterms:modified xsi:type="dcterms:W3CDTF">2026-09-20T19:29:21Z</dcterms:modified>
</cp:coreProperties>
</file>