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un mercato come gli altri: chi domanda lavoro sono le imprese, chi lo offre sono le persone, e l'incontro tra i due non è mai perfetto.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una parte di disoccupazione, quella frizionale, è fisiologica: il tempo che serve per incontrare domanda e offerta di lavoro. Il resto del Recap spiega questa e le altre cause.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domanda di lavoro è 'derivata': le imprese non vogliono lavoro in sé, ma i beni e i servizi che il lavoro produce. L'offerta di lavoro nasce invece dalla scelta di ogni persona tra lavorare e avere tempo libero.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rapporto di lavoro coinvolge in modo profondo la persona: per questo, a differenza di altre merci, è regolato da leggi e organizzazioni a tutela dei diritti di chi lavora, e il mercato reale si allontana dalla concorrenza pura.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disoccupazione frizionale nasce da ritardi nell'incontro tra chi cerca e chi offre lavoro; quella strutturale da uno squilibrio tra le competenze disponibili e quelle richieste dalle imprese.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disoccupazione ciclica dipende dall'andamento generale dell'economia; quella tecnologica dall'introduzione di macchine che sostituiscono il lavoro umano.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glossario ISTAT definisce le forze di lavoro come occupati più persone disposte a lavorare entro due settimane; il tasso di disoccupazione è il rapporto tra chi cerca lavoro e le forze di lavoro; chi non cerca diventa inattivo.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luglio 2026 l'Italia aveva un tasso di disoccupazione più basso sia dell'Unione Europea sia dell'area euro; sono dati provvisori destagionalizzati, coerenti tra ISTAT ed Eurostat.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equivoco diffuso: il tasso di disoccupazione ISTAT si calcola solo su occupati più persone in cerca di occupazione, mai sull'intera popolazione di un paese.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sulle forze di lavoro. Seconda domanda per la classe: perché la domanda di lavoro delle imprese si dice 'derivata'? Risposta: perché le imprese assumono per produrre beni e servizi da vendere, non per il lavoro in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mercato del lavoro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Domanda, offerta, disoccupazione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18208"/>
            <a:ext cx="57997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disoccupazione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arriva mai a zero,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nemmeno in un'economia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 e offerta di lavoro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mercato reale si scosta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tipi di disoccupazione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 la disoccupazione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 e offerta di lavoro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Imprese, lavoratori, salari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LATI DEL MERCATO DEL LAVORO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 di lavoro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ESPRIME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imprese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produrre beni e servizi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Offerta di lavoro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ESPRIME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persone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Scelta tra lavoro e tempo libero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incontro, due logiche diverse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mercato reale si scosta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Informazioni, potere, regole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MERCATO REALE SI SCOSTA DAL MODELLO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Info imperfette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Asimmetrie e distanze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Domanda e offerta di lavoro non si incontrano subito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Potere di mercato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Squilibri contrattuali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Alcuni attori influenzano i salari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Rigidità e istituzioni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Leggi, contratti, sindacati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 che tutelano chi lavora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tipi di disoccupazione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Tempo, competenze, ciclo, tecnologia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TIPI LEGATI AL TEMPO E ALLE COMPETENZE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Frizionale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Asimmetrie informative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solito breve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Strutturale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Squilibrio di competenze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solito lunga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tempo di attesa cambia con la causa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TIPI LEGATI AL CICLO E ALLA TECNOLOGIA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Ciclica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Fasi recessive dell'economia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LEGATA 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ciclo economico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Nuove tecniche produttive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Macchine al posto di persone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Entrambe riducono i posti di lavoro disponibili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 la disoccupazione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Forze di lavoro, tasso, inattivi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 LA DISOCCUPAZIONE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Forze di lavoro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Occupati più chi cerca lavoro attivamente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Tasso di disoccupazione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tra chi cerca lavoro e le forze di lavoro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Inattivi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fuori dal conto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TASSO DI DISOCCUPAZIONE A LUGLIO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5,8%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Italia, dato provvisorio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ISTAT ed Eurostat concordi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6,1%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Unione Europea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6,4%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 euro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tasso di disoccupazione si calcola sulle forze di lavoro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ha smesso di cercare lavoro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inattivo e resta fuori dal conto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 quali persone si calcola il tasso di disoccupazione, secondo il glossario ISTAT?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Sull'intera popolazione residente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Sulle forze di lavoro (occupati più persone in cerca di occupazione)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sui disoccupati registrati ai centri per l'impiego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recaplica.com/it/economia/mercato-del-lavoro/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ISTAT · Eurostat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Mercato del lavoro: come funzionano domanda, offerta e disoccupazione — Recap</dc:title>
  <dc:subject>PptxGenJS Presentation</dc:subject>
  <dc:creator>Recaplica</dc:creator>
  <cp:lastModifiedBy>Recaplica</cp:lastModifiedBy>
  <cp:revision>1</cp:revision>
  <dcterms:created xsi:type="dcterms:W3CDTF">2026-09-24T02:08:40Z</dcterms:created>
  <dcterms:modified xsi:type="dcterms:W3CDTF">2026-09-24T02:08:40Z</dcterms:modified>
</cp:coreProperties>
</file>