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mercantilismo fu la dottrina economica dominante in Europa occidentale dal Cinquecento al Settecento: uno Stato si arricchiva vendendo all'estero più di quanto comprava.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mercantilismo, esportare più di quanto si importava serviva ad accumulare oro e argento, la misura della potenza di uno Stato in quel sistema. Lo spiegano sia Econlib sia il manuale OpenStax.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Britannica Money, nessuno di questi tre protagonisti secenteschi usò mai il termine "mercantilismo": fu reso corrente da Adam Smith nel 1776, nella Ricchezza delle nazioni.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Econlib cita il Navigation Act del 1651 e lo Staple Act del 1663 come esempi di protezionismo inglese. Nello stesso periodo, da ministro delle finanze francese, Colbert aumentò i dazi sulle merci straniere e vietò l'importazione di alcuni prodotti.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 descrive la premessa mercantilista della ricchezza mondiale come una quantità finita di oro e argento, quindi a somma zero. Econlib riporta la posizione opposta di Adam Smith, secondo cui il commercio, se libero, avvantaggia entrambe le parti.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Thomas Mun, Jean-Baptiste Colbert e Antonio Serra applicarono queste pratiche nel Seicento, ciascuno nel proprio paese, senza mai usare la parola "mercantilismo" per descriverle.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Britannica Money racconta che il sistema mercantilista produsse compagnie commerciali monopolistiche e che la rivalità commerciale tra Stati europei si trasformò in rivalità militare; i coloni praticavano un contrabbando diffuso, e i vincoli mercantili furono tra i fattori che contribuirono alla Rivoluzione americana.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esportare più di quanto si importava, per accumulare oro e argento. Seconda domanda, chi rese corrente il termine "mercantilismo" e in quale opera?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Mercantilismo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funzionava il sistema economico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DEL SEICENTO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82874" y="1737208"/>
            <a:ext cx="20485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avanzo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commerciale rendeva più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forte uno Stato?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MERCANTILISMO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e il nome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dello Stato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delle colonie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e il declino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PUBBLICISTI SECENTESCHI DEL MERCANTILISMO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Mun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Inghilterra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Pubblicista, mai usò la parola "mercantilismo"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Jean-Baptiste Colbert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Francia, 1661-1683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Ministro delle finanze, protezionista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Antonio Serra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Pubblicista, mai usò la parola "mercantilismo"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PROTEZIONISTE INGLESI E FRANCESI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1651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Navigation Act inglese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Staple Act inglese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1661-1683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Colbert, dazi in Francia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IDEE OPPOSTE SUL COMMERCIO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Mercantilismo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RICCHEZZA MONDIALE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Fissa, in oro e argento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COMMERCIO TRA STATI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Guadagno di uno, perdita dell'altro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Adam Smith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RICCHEZZA MONDIALE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con produzione e scambio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COMMERCIO TRA STATI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Vantaggio per entrambe le parti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Smith uno scambio libero conviene a entrambe le parti, non solo alla più forte.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VENUTO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mercantilismo non si chiamò mai così da solo.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Britannica Money, i protagonisti secenteschi della dottrina non usarono mai il termine "mercantilismo": fu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Adam Smith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renderlo corrente nel 1776, nella Ricchezza delle nazioni, proprio mentre lo criticava.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RIVALITÀ COMMERCIALE ALLE TENSIONI COLONIALI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Compagnie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Monopoli di Stato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Rivalità militare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rivalità commerciale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Contrabbando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la Rivoluzione americana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L'AVANZO COMMERCIALE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intendevano gli Stati mercantilisti per "avanzo commerciale"?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Importare più di quanto si esportava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Esportare più di quanto si importava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Pareggiare importazioni ed esportazioni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sul mercantilismo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recaplica.com/it/economia/mercantilismo/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Money · Econlib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Mercantilismo: cos'è, come funzionava e perché ha contato — Recap</dc:title>
  <dc:subject>PptxGenJS Presentation</dc:subject>
  <dc:creator>Recaplica</dc:creator>
  <cp:lastModifiedBy>Recaplica</cp:lastModifiedBy>
  <cp:revision>1</cp:revision>
  <dcterms:created xsi:type="dcterms:W3CDTF">2026-09-24T01:04:58Z</dcterms:created>
  <dcterms:modified xsi:type="dcterms:W3CDTF">2026-09-24T01:04:58Z</dcterms:modified>
</cp:coreProperties>
</file>