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mercantilismo fu la dottrina economica dominante in Europa occidentale dal Cinquecento al Settecento: uno Stato si arricchiva vendendo all'estero più di quanto comprava.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mercantilismo, esportare più di quanto si importava serviva ad accumulare oro e argento, la misura della potenza di uno Stato in quel sistema. Lo spiegano sia Econlib sia il manuale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 Money, nessuno di questi tre protagonisti secenteschi usò mai il termine "mercantilismo": fu reso corrente da Adam Smith nel 1776, nella Ricchezza delle 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cita il Navigation Act del 1651 e lo Staple Act del 1663 come esempi di protezionismo inglese. Nello stesso periodo, da ministro delle finanze francese, Colbert aumentò i dazi sulle merci straniere e vietò l'importazione di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colloca il mandato di Colbert tra il 1661 e il 1683: da ministro applicò il mercantilismo con protezioni alla marina mercantile e sussidi, mentre OpenStax racconta l'aumento dei dazi sulle merci straniere e il divieto totale di importazione per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descrive la premessa mercantilista della ricchezza mondiale come una quantità finita di oro e argento, quindi a somma zero. Econlib riporta la posizione opposta di Adam Smith, secondo cui il commercio, se libero, avvantaggia entrambe le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descrive un doppio vincolo per le colonie: vendere materie prime solo al proprio colonizzatore e comprare da esso i prodotti finiti, con la manifattura locale vietata. OpenStax aggiunge che le popolazioni coloniali erano anche un mercato garantito per le merci fabbricate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Thomas Mun, Jean-Baptiste Colbert e Antonio Serra applicarono queste pratiche nel Seicento, ciascuno nel proprio paese, senza mai usare la parola "mercantilismo" per descriverle.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racconta che il sistema mercantilista produsse compagnie commerciali monopolistiche e che la rivalità commerciale tra Stati europei si trasformò in rivalità militare; i coloni praticavano un contrabbando diffuso, e i vincoli mercantili furono tra i fattori che contribuirono alla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esportare più di quanto si importava, per accumulare oro e argento. Seconda domanda, chi rese corrente il termine "mercantilismo" e in quale opera?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funzionava il sistema economico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1737208"/>
            <a:ext cx="2048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avanzo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commerciale rendeva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 uno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MERCANTILISMO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arrivato con Adam Smith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PUBBLICISTI SECENTESCHI DEL MERCANTILISMO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Mun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1661-1683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 delle finanze, protezionista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Serra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Dazi, leggi e monopoli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PROTEZIONISTE INGLESI E FRANCESI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Navigation Act inglese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Staple Act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Colbert, dazi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COLBERT E I DAZI FRANCESI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il mandato di ministro delle finanze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Dazi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Aumentati sulle merci straniere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marina mercantile francese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IDEE OPPOSTE SUL COMMERCIO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Fissa, in oro e argento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di uno, perdita dell'altro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Adam Smith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con produzione e scambio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 per entrambe le parti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Smith uno scambio libero conviene a entrambe le parti, non solo alla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 prime in cambio di un mercato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COLONIE FORNIVANO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Materie prime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Vincolate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Vendute solo al proprio colonizzatore, secondo Britannica Money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 ALLA COLONIA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Manifattura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Vietata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produzione industriale locale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COLONIE COMPRAVANO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 finiti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Obbligate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dalla propria madrepatria, per lo stesso vincolo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VENUTO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mercantilismo non si chiamò mai così da solo.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Britannica Money, i protagonisti secenteschi della dottrina non usarono mai il termine "mercantilismo":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Adam Smith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renderlo corrente nel 1776, nella Ricchezza delle nazioni, proprio mentre lo criticava.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 a quella militare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RIVALITÀ COMMERCIALE ALLE TENSIONI COLONIALI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Compagnie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Monopoli di Stato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Rivalità militare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Contrabbando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Rivoluzione americana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L'AVANZO COMMERCIALE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intendevano gli Stati mercantilisti per "avanzo commerciale"?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Importare più di quanto si esportava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Esportare più di quanto si importava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Pareggiare importazioni ed esportazioni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 mercantilismo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recaplica.com/it/economia/mercantilismo/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Money · Econlib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Mercantilismo: cos'è, come funzionava e perché ha contato — Recap</dc:title>
  <dc:subject>PptxGenJS Presentation</dc:subject>
  <dc:creator>Recaplica</dc:creator>
  <cp:lastModifiedBy>Recaplica</cp:lastModifiedBy>
  <cp:revision>1</cp:revision>
  <dcterms:created xsi:type="dcterms:W3CDTF">2026-09-24T01:04:58Z</dcterms:created>
  <dcterms:modified xsi:type="dcterms:W3CDTF">2026-09-24T01:04:58Z</dcterms:modified>
</cp:coreProperties>
</file>