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l'Enciclopedia Italiana Treccani, nell'uso tecnico delle Alpi orientali (Trentino, Bellunese, Cadore) la parola malga indica tre cose insieme, il pascolo alpino in quota, il gruppo di bestiame che vi viene portato e la costruzione rustica, in parte in muratura e in parte in legno, che serve da dimora temporanea per animali e persone durante l'estate. Vediamo che cosa distingue malga e alpeggio, come funziona la stagione, quali regole scritte governano il formaggio di quota e di chi sono i pascoli.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 malga, nell'uso tecnico delle Alpi orientali, è insieme il pascolo, la mandria e la costruzione. L'alpeggio è il nome della pratica, non del luogo, e il vocabolario Treccani lo definisce come l'esercizio del pascolo del bestiame in montagna, non solo sulle Alpi ma anche su Appennini, Pirenei e Carpazi, da quote di circa 1.000 metri fino a 2.300-2.500 metri, in un periodo che va tipicamente da fine maggio a metà settembre, pur variando con altitudine, esposizione e vegetazione dei pascoli. I sinonimi tecnici sono monticazione ed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sale in montagna d'estate tende a chiamare malga tutto quello che vede, il prato, la mandria, la baracca di pietra col fumo del camino. Nell'uso tecnico delle Alpi orientali, invece, malga indica il pascolo alpino in quota, il gruppo di bestiame portato lassù e la costruzione rustica che fa da dimora temporanea. L'alpeggio è la pratica, e vale anche per Appennini, Pirenei e Carpazi. Esempio, una famiglia di malghesi che sale a giugno con 80 vacche da latte verso i 1.800 metri sta praticando l'alpeggio; la struttura in pietra dove dormirà e lavorerà per tre mesi, con la casera annessa, è la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Quello che in Trentino si chiama malga, o casera (termine che in certe zone come l'Altopiano dei Sette Comuni e la Valsugana coincide proprio con malga), diventa gias in Piemonte, Alm in Alto Adige e Sudtirolo, mont in Friuli. La parola cambia da zona a zona, ma il posto resta lo stesso, un insediamento stagionale dove pastori e mandrie vivono per tutta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dell'alpeggio segue le stagioni più che quello civile. Si sale quando l'erba di quota è pronta, di solito tra fine maggio e giugno, e si scende quando il freddo la rende di nuovo povera, verso metà settembre. In Trentino la discesa ha una festa propria, la Desmontegada; in Valle d'Aosta si chiama Désarpa. Sono cortei di paese, con il bestiame adornato che rientra a valle, e segnano la chiusura di una stagione di lavoro. Le quote, secondo Treccani, vanno da circa 1.000 metri fino a 2.300-2.500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quote operative variano da zona a zona. Il CAI, nella testata Lo Scarpone, indica per le malghe un intervallo tipico tra 1.600 e 2.200 metri, coerente con il range più ampio riportato da Treccani per l'alpeggio in generale. Sulla dimensione della mandria, una malga delle Alpi orientali ospita in media da 25-30 a 200-250 capi di bovini, occasionalmente anche ovini e suini, a seconda dell'estensione del terreno disponibile.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casera è il locale, dentro o accanto alla malga, dove il malghese munge, lavora il latte e spesso vive per l'intera stagione. Gli animali, quando non sono nella pendana che li ripara, pascolano nel campigol, la zona più vicina alla cascina, arricchita naturalmente dal loro stesso letame. In Trentino, e in alcune zone del Bellunese e del Cadore, casera indica la costruzione della malga; sull'Altopiano dei Sette Comuni e in Valsugana è a volte sinonimo di malga stessa.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disciplinare della Fontina DOP, aggiornato a settembre 2023, prevede la menzione specifica alpeggio, riservata alle forme ottenute esclusivamente da latte munto in siti di alpeggio; per riconoscerle il disciplinare prevede una placchetta di caseina verde con codice dedicato e uno stampo del produttore con una propria numerazione. L'Asiago DOP ha seguito una strada simile con la categoria Prodotto della Montagna, istituita indicativamente tra il 2006 e il 2007 e poi riconosciuta dall'Unione Europea, che richiede allevamento e lavorazione sopra i 600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del consorzio di tutela riportati da Il Sole 24 Ore, in un articolo che li riferisce a circa dieci anni dall'istituzione della categoria, quindi indicativamente al 2017, la produzione di forme di montagna era passata da 37.292 nel 2013 a 61.038 nel 2016, un aumento del 63%, arrivando a pesare il 32% sul totale delle aziende produttrici alla data dell'articolo.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larga parte delle Alpi i pascoli, i boschi e le stesse malghe sono soggetti a usi civici, diritti che una collettività di abitanti esercita in quanto membri della comunità, non in quanto proprietari singoli. La legge 168 del 20 novembre 2017 ha chiarito la natura di questi beni, riconoscendoli come proprietà collettiva perpetua invece che come semplici beni pubblici. La Regione Piemonte censisce 305.000 ettari di pascoli alpini, pari a circa un terzo della superficie agricola regionale, di cui il 42% è di proprietà pubblica; la concessione degli alpeggi pubblici segue la legge regionale 6/2013, e ogni alpeggio ha un proprio Piano Pastorale Foraggero, che stabilisce carico zootecnico minimo e massimo, calendario di pascolamento e cartografia di supporto.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Trentino le Amministrazioni Separate dei Beni di Uso Civico Frazionale (ASUC), istituite nel 1952, gestiscono i beni di uso civico secondo un quadro normativo provinciale più volte riscritto nel tempo. La concessione degli alpeggi pubblici piemontesi segue la legge regionale 6/2013. La legge 168 del 20 novembre 2017 riconosce gli usi civici come proprietà collettiva perpetua. Il disciplinare della Fontina DOP, aggiornato a settembre 2023, introduce la menzione alpeggio.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gruppo di ricerca di Eurac Research, l'Istituto per l'Ambiente Alpino, ha analizzato 15 torrenti in Alto Adige, esaminando circa 70 generi e specie di macroinvertebrati acquatici in quattro tipi di habitat, rocce sopra i 2.000 metri, pascoli in quota intorno ai 2.000 metri, boschi di conifere tra 1.500 e 1.600 metri, pascoli di fondovalle tra 1.000 e 1.200 metri. Lo studio, pubblicato sulla rivista Freshwater Biology nel gennaio 2020, ha trovato che i torrenti che attraversano zone pascolate ospitano una maggiore varietà di organismi e funzioni ecologiche rispetto a quelli tra rocce o boschi, indipendentemente dall'altitudine. La fonte collega il dato all'abbandono dei pascoli d'alta quota, che insieme all'innalzamento del limite del bosco rischierebbe di ridurre nel tempo la biodiversità dei torrenti alpini. È un'associazione osservata tra pascolo attivo e ricchezza ecologica, non una legge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disciplinare di settembre 2023 riserva la menzione alle forme ottenute esclusivamente da latte munto in siti di alpeggio, identificati da una placchetta di caseina verde e da uno stampo dedicato del produttore; non fissa invece una soglia di quota per questa menzione. Se c'è tempo, seconda domanda dal quiz del Recap, di chi sono in Piemonte i pascoli alpini secondo i dati della Regione? Il 42% dei 305.000 ettari è pubblico, e la legge regionale 6/2013 disciplina affitti e concessioni di questi alpeggi.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malghe di montagna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Un'economia stagionale, dal fondovalle alla quota e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MALINTESO PIÙ COMUNE</a:t>
            </a:r>
            <a:endParaRPr lang="en-US" sz="1300" dirty="0"/>
          </a:p>
        </p:txBody>
      </p:sp>
      <p:sp>
        <p:nvSpPr>
          <p:cNvPr id="3" name="Shape 1"/>
          <p:cNvSpPr/>
          <p:nvPr/>
        </p:nvSpPr>
        <p:spPr>
          <a:xfrm>
            <a:off x="2753106"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 e alpeggio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parole, due cose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stagione, su e giù</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formaggio di quota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 chi è il pascolo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parole, due cose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luogo, la mandria, la costruzione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POSTO E LA PRATICA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Luogo, mandria, costruzione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Alpi orientali italiane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pratica stagionale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Appennini e Pirenei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L'alpeggio si pratica in malga, ma non è la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COSA, CON ALTRI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Piemonte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si dice malga, o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Alto Adige e Sudtirolo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parola cambia, il posto resta lo stesso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insediamento stagionale d'estate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stagione, su e giù</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fine maggio a metà settembre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STAGIONE SECONDO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 estatatura, la salita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latte diventa formaggio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in quota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L'estate in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torna a valle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MISURE DI UNA MALGA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 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tetto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le malghe stanno tra 1.600 e 2.200 metri, secondo il CAI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capi, in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da 25-30 a 200-250 per malga, a seconda del terreno disponibile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Bovini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bestiame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occasionalmente anche ovini e suini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10914" y="2106016"/>
            <a:ext cx="19306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cos'è la casera,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malga?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formaggio di quota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Fontina DOP e Asiago, nero su bianco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PALETTI SCRITTI NEI DISCIPLINARI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DISCIPLINARE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Settembre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Latte solo da siti di alpeggio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CATEGORIA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Prodotto della Montagna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Lavorare sopra i 600 metri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è solo tradizione, sono regole scritte nei disciplinari.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L'ASIAGO DI MONTAGNA,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37.292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forme nel 2013</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quelle della categoria di montagna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61.038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forme nel 2016</a:t>
            </a:r>
            <a:pPr indent="0" marL="0">
              <a:lnSpc>
                <a:spcPct val="120000"/>
              </a:lnSpc>
              <a:buNone/>
            </a:pPr>
            <a:r>
              <a:rPr lang="en-US" sz="1500" dirty="0">
                <a:solidFill>
                  <a:schemeClr val="tx2"/>
                </a:solidFill>
                <a:latin typeface="+mn-lt" pitchFamily="34" charset="0"/>
                <a:ea typeface="+mn-lt" pitchFamily="34" charset="-122"/>
                <a:cs typeface="+mn-lt" pitchFamily="34" charset="-120"/>
              </a:rPr>
              <a:t>: il 63% in più in tre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aziende produttrici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raggiunto dalla categoria di montagna, indicativamente nel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Di chi è il pascolo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Usi civici, proprietà pubblica, leggi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alpeggi non sono terre di nessuno.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usi civici</a:t>
            </a:r>
            <a:pPr indent="0" marL="0">
              <a:lnSpc>
                <a:spcPct val="125000"/>
              </a:lnSpc>
              <a:buNone/>
            </a:pPr>
            <a:r>
              <a:rPr lang="en-US" sz="1750" dirty="0">
                <a:solidFill>
                  <a:srgbClr val="D8D6CF"/>
                </a:solidFill>
                <a:latin typeface="+mn-lt" pitchFamily="34" charset="0"/>
                <a:ea typeface="+mn-lt" pitchFamily="34" charset="-122"/>
                <a:cs typeface="+mn-lt" pitchFamily="34" charset="-120"/>
              </a:rPr>
              <a:t> affidano molti pascoli a una collettività di abitanti, e la legge 168 del 2017 li riconosce come proprietà collettiva perpetua. In Piemonte, su 305.000 ettari,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pubblico.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REGOLE, PER DATA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regole scritte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1952-2023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Nascono le ASUC in Trentino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Piemonte, la legge sugli alpeggi pubblici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Legge 168, proprietà collettiva perpetua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Fontina DOP, la menzione alpeggio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HA TROVATO EURAC RESEARCH NEI TORRENTI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torrenti in Alto Adige</a:t>
            </a:r>
            <a:pPr indent="0" marL="0">
              <a:lnSpc>
                <a:spcPct val="120000"/>
              </a:lnSpc>
              <a:buNone/>
            </a:pPr>
            <a:r>
              <a:rPr lang="en-US" sz="1500" dirty="0">
                <a:solidFill>
                  <a:schemeClr val="tx2"/>
                </a:solidFill>
                <a:latin typeface="+mn-lt" pitchFamily="34" charset="0"/>
                <a:ea typeface="+mn-lt" pitchFamily="34" charset="-122"/>
                <a:cs typeface="+mn-lt" pitchFamily="34" charset="-120"/>
              </a:rPr>
              <a:t>: analizzati in quattro tipi di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generi e specie,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macroinvertebrati acquatici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varietà</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tratti pascolati che tra rocce o boschi, a ogni quota. Un'associazione osservata, non una legge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serve per scrivere «alpeggio» su una Fontina DOP?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Latte munto solo in siti di alpeggio, con placchetta e stampo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peso minimo obbligatorio della forma di formaggio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L'obbligo di usare solo latte di capra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recaplica.com/it/economia/malghe-di-montagna/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CAI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Malghe di montagna: cosa sono e come funziona l'alpeggio estivo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