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liquidazione giudiziale è la procedura con cui un tribunale, su un'impresa che non riesce più a pagare i propri debiti, ne vende i beni per restituire ai creditori quanto possibile.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Codice della crisi d'impresa ha sostituito la parola fallimento con liquidazione giudiziale, a partire dal 15 luglio 2022. È la stessa procedura, con un nome diverso: chi dice ancora "l'azienda è fallita" descrive lo stesso evento.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dall'apertura della procedura a quello che resta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Primo capitolo: le condizioni che fanno scattare la procedura.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Un'impresa che per tre anni di seguito (o da quando è nata, se più giovane) resta sotto tutte e tre queste soglie è "impresa minore" e non può essere dichiarata in liquidazione giudiziale, anche se insolvente.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capitolo: gli organi della procedura.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tribunale del luogo dove l'impresa ha il centro dei suoi interessi principali dichiara la liquidazione giudiziale e, nella stessa sentenza, nomina il curatore, che da quel momento gestisce i beni dell'impresa.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organi diversi, tre compiti diversi: il curatore gestisce, il comitato dei creditori controlla, il giudice delegato interviene quando il comitato non c'è o non funziona.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Terzo capitolo: l'effetto della procedura sul patrimonio e sui debiti.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giorno dell'apertura l'imprenditore perde il controllo e la gestione dei beni dell'impresa, non del patrimonio personale in quanto tale: nella procedura entrano anche i beni che l'impresa riceve mentre è in corso.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concorso dei creditori è l'effetto centrale dell'apertura: da quel momento tutti i creditori sono sullo stesso piano nella procedura, e ogni debito, anche quelli con priorità, deve passare da una verifica formale prima di essere soddisfatto.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l'osservatorio CRIBIS, nel 2025 in Italia sono state aperte 9.795 liquidazioni giudiziali, più delle 9.162 del 2024.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no: un'impresa che resta sotto tutte e tre le soglie per tre anni è "impresa minore" e il Codice della crisi d'impresa la esclude dalla liquidazione giudiziale, anche se non riesce a pagare i propri debiti. Seconda domanda per la classe: chi nomina il curatore, e quando lo fa rispetto alla sentenza di apertura?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liquidazione giudiziale ha preso il posto del fallimento dal 15 luglio 2022: si apre per insolvenza, esclude le imprese minori, e affida al curatore la gestione dei beni mentre i creditori entrano in concorso tra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Liquidazione giudiziale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funziona la procedura che gestisce un'impresa insolvente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15 LUGLIO 2022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69538" y="2843632"/>
            <a:ext cx="20452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può ancora dire 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un'impresa fallisce?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QUESTA PRESENTAZIONE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si apre la procedura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 gestisce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ai beni dell'impresa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ai debiti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si apre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Insolvenza e soglie di impresa minore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SOGLIE CHE ESCLUDONO L'IMPRESA MINORE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di attivo patrimoniale, massimo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 tre anni consecutivi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di ricavi, massimo all'anno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sotto la soglia resta esclusa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500.000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di debiti, anche non scaduti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ultima delle tre soglie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 gestisce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Tribunale, curatore, comitato dei creditori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SENTENZA ALLA GESTIONE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tribunale apre la procedura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sentenza di liquidazione giudiziale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Nomina il curatore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stessa sentenza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curatore gestisce i beni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posto dell'imprenditore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CONTROLLA COSA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Curatore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Gestisce i beni dell'impresa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Può rinunciare a un bene se costa più gestirlo che venderlo.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Comitato dei creditori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Controlla conti e documenti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Può chiedere spiegazioni al curatore e all'imprenditore in ogni momento.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Giudice delegato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se il comitato manca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Sostituisce il comitato quando non si forma o non funziona.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beni e i debiti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entra nella liquidazione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L'imprenditore non perde i beni personali: perde la gestione di quelli dell'impresa.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Dall'apertura della procedura il curatore gestisce il patrimonio aziendale, compresi i beni acquisiti durante la liquidazione.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 DOPO L'APERTURA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CREDITORI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Ognuno agisce per conto proprio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DEBITI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pagano man mano, senza ordine comune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l'apertura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CREDITORI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Entrano in concorso tra loro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DEBITI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Passano tutti da una verifica formale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creditori agiscono insieme sul patrimonio disponibile, non più da soli.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LIQUIDAZIONI GIUDIZIALI IN ITALIA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9.162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liquidazioni giudiziali nel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CRIBIS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9.795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liquidazioni giudiziali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aumento sull'anno precedente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Un'impresa con debiti sotto 500.000 euro, ricavi sotto 200.000 euro all'anno e attivo sotto 300.000 euro, da tre anni: può finire in liquidazione giudiziale?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 è insolvente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è un'impresa minore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è una Srl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recaplica.com/it/economia/liquidazione-giudiziale/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Normattiva · CRIBIS · Cerved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Liquidazione giudiziale: cos'è e come funziona la procedura che ha sostituito il fallimento — Recap</dc:title>
  <dc:subject>PptxGenJS Presentation</dc:subject>
  <dc:creator>Recaplica</dc:creator>
  <cp:lastModifiedBy>Recaplica</cp:lastModifiedBy>
  <cp:revision>1</cp:revision>
  <dcterms:created xsi:type="dcterms:W3CDTF">2026-10-11T04:25:13Z</dcterms:created>
  <dcterms:modified xsi:type="dcterms:W3CDTF">2026-10-11T04:25:13Z</dcterms:modified>
</cp:coreProperties>
</file>