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keynesismo prende il nome da John Maynard Keynes, economista britannico. Nasce negli anni Trenta, davanti a una crisi mondiale che la teoria economica del tempo non riusciva a spiegare.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l'FMI, prima di Keynes l'idea prevalente era che i mercati liberi garantissero da soli la piena occupazione, purché i lavoratori fossero flessibili nelle richieste salariali. La Grande Depressione mise quella previsione alla prova, e la teoria dell'epoca non riusciva a spiegare il crollo né a indicare come far ripartire produzione e occupazione.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Nelle note conclusive del 1936 Keynes indica come difetti più evidenti della società economica in cui vive l'incapacità di garantire la piena occupazione e la distribuzione arbitraria e iniqua di ricchezza e redditi.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L'FMI misura la domanda aggregata come somma della spesa di famiglie, imprese e Stato, e la descrive come la forza trainante principale di un'economia nella teoria keynesiana. Alan Blinder definisce il keynesismo una teoria della spesa complessiva e dei suoi effetti su produzione e inflazione.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Keynes scrive che la domanda effettiva associata alla piena occupazione è un caso speciale, che si realizza solo quando propensione al consumo e incentivo a investire stanno in un rapporto particolare. Alan Blinder attribuisce ai keynesiani l'idea che prezzi, e soprattutto salari, rispondano lentamente a domanda e offerta.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frase di Keynes è forte e va letta con quello che la circonda: nel capitolo 24 lo Stato esercita un'influenza di indirizzo sulla propensione al consumo, in parte attraverso la tassazione, in parte fissando il tasso di interesse. Sono leve che orientano decisioni di soggetti privati.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L'FMI colloca il dominio del keynesismo su teoria e politica economica fra il secondo dopoguerra e gli anni Settanta. La popolarità cala con la stagflazione, alla quale la teoria dell'epoca non aveva una risposta di politica economica adeguata, e con i dubbi dei monetaristi sulla capacità dei governi di regolare il ciclo con la politica fiscale.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politica anticiclica va nella direzione opposta a quella del ciclo economico, per esempio con spesa in deficit su opere ad alta intensità di lavoro quando l'economia frena. Seconda domanda, quale differenza c'è fra domanda aggregata e domanda effettiva nel vocabolario di Keynes?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Keynesismo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La teoria economica nata dalla Grande Depressione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DEGLI ANNI TRENTA</a:t>
            </a:r>
            <a:endParaRPr lang="en-US" sz="1300" dirty="0"/>
          </a:p>
        </p:txBody>
      </p:sp>
      <p:sp>
        <p:nvSpPr>
          <p:cNvPr id="3" name="Shape 1"/>
          <p:cNvSpPr/>
          <p:nvPr/>
        </p:nvSpPr>
        <p:spPr>
          <a:xfrm>
            <a:off x="2554173" y="1737208"/>
            <a:ext cx="2417369"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una crisi non si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esaurisce da sola quando 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salari scendono?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TAPPE DEL KEYNESISMO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crollo degli anni Trenta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domanda aggregata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Lo scontro con la teoria classica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 dopoguerra alla stagflazione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L'AUTORE DELLA TEORIA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John Maynard Keynes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Economista britannico</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Anni '30</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 Grande Depressione senza risposte</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1936</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Esce la Teoria generale</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Dopoguerra</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Le sue idee guidano la politica economica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VOCI DELLA SPESA COMPLESSIVA, SECONDO L'FMI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Famiglie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Consumi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Quanto le persone spendono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Imprese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Investimenti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spesa delle aziende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Stato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Spesa pubblica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conto del settore pubblico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DISOCCUPAZIONE SECONDO LE DUE SCUOLE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Teoria classica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MERCATI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 aggiustano da soli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SALARI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Scendono se c'è flessibilità</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Keynesismo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MERCATI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Possono restare in stallo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SALARI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 muovono lentamente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Per Keynes la piena occupazione è un caso speciale.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LA SOCIALIZZAZIONE DELL'INVESTIMENTO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Keynes non chiedeva di statalizzare le imprese.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Nelle note conclusive del 1936 parla di una socializzazione dell'investimento abbastanza ampia, riferita al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livello complessivo degli investimenti</a:t>
            </a:r>
            <a:pPr indent="0" marL="0">
              <a:lnSpc>
                <a:spcPct val="125000"/>
              </a:lnSpc>
              <a:buNone/>
            </a:pPr>
            <a:r>
              <a:rPr lang="en-US" sz="1750" dirty="0">
                <a:solidFill>
                  <a:srgbClr val="D8D6CF"/>
                </a:solidFill>
                <a:latin typeface="+mn-lt" pitchFamily="34" charset="0"/>
                <a:ea typeface="+mn-lt" pitchFamily="34" charset="-122"/>
                <a:cs typeface="+mn-lt" pitchFamily="34" charset="-120"/>
              </a:rPr>
              <a:t>; gli strumenti che elenca sono 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tassazione</a:t>
            </a:r>
            <a:pPr indent="0" marL="0">
              <a:lnSpc>
                <a:spcPct val="125000"/>
              </a:lnSpc>
              <a:buNone/>
            </a:pPr>
            <a:r>
              <a:rPr lang="en-US" sz="1750" dirty="0">
                <a:solidFill>
                  <a:srgbClr val="D8D6CF"/>
                </a:solidFill>
                <a:latin typeface="+mn-lt" pitchFamily="34" charset="0"/>
                <a:ea typeface="+mn-lt" pitchFamily="34" charset="-122"/>
                <a:cs typeface="+mn-lt" pitchFamily="34" charset="-120"/>
              </a:rPr>
              <a:t> e la fissazione del tasso di interesse.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KEYNESISMO DAGLI ANNI TRENTA AGLI ANNI SETTANTA, SECONDO L'FMI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40227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Monetaristi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Dubbi sulla politica fiscale</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Anni Trenta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Depressione senza spiegazione</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dopoguerra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Domina teoria e politica</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Anni Settanta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Arriva la stagflazione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LE POLITICHE ANTICICLICHE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Che cosa significa che una politica fiscale è anticiclica?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Che riduce sempre la spesa pubblica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Che agisce contro la direzione del ciclo economico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Che si applica solo alle imprese esportatrici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RECAP COMPLETO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sul keynesismo </a:t>
            </a:r>
            <a:pPr indent="0" marL="0">
              <a:buNone/>
            </a:pPr>
            <a:r>
              <a:rPr lang="en-US" sz="1700" b="1" dirty="0">
                <a:solidFill>
                  <a:schemeClr val="bg1"/>
                </a:solidFill>
                <a:latin typeface="+mn-lt" pitchFamily="34" charset="0"/>
                <a:ea typeface="+mn-lt" pitchFamily="34" charset="-122"/>
                <a:cs typeface="+mn-lt" pitchFamily="34" charset="-120"/>
              </a:rPr>
              <a:t>recaplica.com/it/economia/keynesismo/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FMI · Econlib · Keynes, Teoria generale (1936)</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Keynesismo: la teoria economica nata dalla Grande Depressione — Recap</dc:title>
  <dc:subject>PptxGenJS Presentation</dc:subject>
  <dc:creator>Recaplica</dc:creator>
  <cp:lastModifiedBy>Recaplica</cp:lastModifiedBy>
  <cp:revision>1</cp:revision>
  <dcterms:created xsi:type="dcterms:W3CDTF">2026-09-23T02:00:21Z</dcterms:created>
  <dcterms:modified xsi:type="dcterms:W3CDTF">2026-09-23T02:00:21Z</dcterms:modified>
</cp:coreProperties>
</file>