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è l'aumento generalizzato e continuo dei prezzi di beni e servizi, e riduce il potere d'acquisto del denaro. Oggi vediamo che cos'è e che effetto fa sui soldi di tutti i giorni, perché i prezzi salgono, come si misura l'aumento e chi ha il compito di tenerlo a bada.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stessa spesa al supermercato oggi e tra un anno, con lo stesso carrello e gli stessi prodotti. Se il conto finale è più alto, si è toccata con mano l'inflazione, cioè l'aumento generalizzato e continuo del livello dei prezzi di beni e servizi in un'economia. Il risultato pratico è che con gli stessi soldi si comprano meno cose di prima, e il denaro perde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chiave della definizione è generalizzato. Se aumenta solo il prezzo del caffè per un cattivo raccolto, non è inflazione. Lo è quando l'aumento riguarda un po' tutto, alimentari, bollette, trasporti, affitti, e dura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agisce come una tassa invisibile sui risparmi fermi. Con un'inflazione al 5% annuo, 10.000 € lasciati su un conto non remunerato dopo un anno permettono di comprare beni per un valore equivalente a circa 9.500 € di oggi. La cifra sul conto non cambia, il suo valore reale sì. Lo stesso vale per gli stipendi, perché un salario che resta uguale mentre i prezzi salgono del 5% vale in termini reali il 5%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da domanda nasce quando troppe persone vogliono comprare più di quanto il sistema riesca a produrre, e chi vende può alzare i prezzi. Dopo la pandemia milioni di persone hanno ripreso a viaggiare insieme, aerei e hotel non riuscivano a soddisfare tutta la domanda e i prezzi di voli e camere sono schizzati verso l'alto. L'inflazione da costi nasce invece quando produrre costa di più, perché aumentano energia, materie prime, trasporti o salari, e le imprese trasferiscono questi costi sui prezzi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l'inflazione la misura l'ISTAT con un paniere, un elenco di centinaia di prodotti e servizi rappresentativi dei consumi reali delle famiglie, dal pane alla benzina, dall'abbonamento streaming al dentista. Ogni mese l'ISTAT rileva i prezzi di questi articoli in tutta Italia e li confronta con quelli dell'anno precedente. Se il paniere che un anno fa costava 1.000 € ora costa 1.030 €, l'inflazione annua è del 3%. Il risultato è l'indice dei prezzi al consumo, il numero che si sente nei telegiornali.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il compito spetta alla Banca Centrale Europea, il cui obiettivo dichiarato è un'inflazione al 2% nel medio termine, e lo strumento principale sono i tassi di interesse. Se l'inflazione è troppo alta la BCE alza i tassi, prestiti e mutui diventano più cari, si spende meno e i prezzi rallentano. Se è troppo bassa fa il contrario, abbassa i tassi, i prestiti diventano più convenienti, si spende di più e i prezzi risalgono. È un meccanismo lento, gli effetti si vedono dopo mesi, ma è la leva più potente che esista per governare i prezzi.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Un'inflazione che cala dall'8% al 3% significa che i prezzi salgono più lentamente, non che scendono, e quella si chiama disinflazione. I prezzi scendono solo con la deflazione, il calo generalizzato e prolungato dei prezzi, che sembra un sogno ma è una trappola: se tutti aspettano prezzi più bassi, le aziende vendono meno, tagliano produzione e stipendi e l'economia si avvita verso il basso. Per questo l'obiettivo delle banche centrali non è inflazione zero, ma un'inflazione bassa e stabile, il famoso 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tutte le fonti complete in fondo alla pagina. Una nota di metodo: sul come proteggere i risparmi il Recap ricorda che ogni scelta va valutata con un consulente qualificato.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 prezzi salgono, e cosa succede ai tuoi soldi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91588" y="1737208"/>
            <a:ext cx="21888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carrello, stessi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prodotti. Perché il conto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alto?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INFLAZIONE, E QUANDO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rincaro isolato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prezzo del caffè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cattivo raccolto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Alimentari, bollette, affitti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DURA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 nel 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chiave è generalizzato, l'aumento riguarda tutto e non passa.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UN'INFLAZIONE AL 5% ALL'ANNO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al posto di 100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prezzo di quello che costava 100 € un anno fa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di valore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10.000 € lasciati fermi sul conto per un anno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stipendio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salario resta fermo mentre i prezzi salgono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CAUSE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domanda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supera l'offerta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Voli e camere d'albergo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costi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Produrre costa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caro, pane più caro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primo caso tira la domanda, nel secondo spingono i costi.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ANNO 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paniere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spesa tipo rilevata dall'ISTAT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paniere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prodotti, conto più alto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annuo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l'indice dei prezzi al consumo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OBIETTIVO 2%, QUANDO L'INFLAZIONE È TROPPO ALTA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Prestiti e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costano di più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Mesi, non giorni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meccanismo è lento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alza i tassi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spende meno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rallentano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che scende non vuol dire prezzi che scendono.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Passare dall'8% al 3% significa che i prezzi salgono più lentamente. Quella si chiama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disinflazione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 prezzi calano soltanto con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recaplica.com/it/economia/inflazione/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Inflazione: cos'è, come funziona e perché i prezzi salgono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