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9144000" cy="5143500"/>
  <p:notesSz cx="5143500" cy="9144000"/>
  <p:embeddedFontLst>
    <p:embeddedFont>
      <p:font typeface="Bricolage Grotesque"/>
      <p:regular r:id="rId25"/>
      <p:bold r:id="rId26"/>
    </p:embeddedFont>
    <p:embeddedFont>
      <p:font typeface="Atkinson Hyperlegible"/>
      <p:regular r:id="rId27"/>
      <p:bold r:id="rId28"/>
      <p:italic r:id="rId29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25" Type="http://schemas.openxmlformats.org/officeDocument/2006/relationships/font" Target="fonts/font1.fntdata"/><Relationship Id="rId26" Type="http://schemas.openxmlformats.org/officeDocument/2006/relationships/font" Target="fonts/font2.fntdata"/><Relationship Id="rId27" Type="http://schemas.openxmlformats.org/officeDocument/2006/relationships/font" Target="fonts/font3.fntdata"/><Relationship Id="rId28" Type="http://schemas.openxmlformats.org/officeDocument/2006/relationships/font" Target="fonts/font4.fntdata"/><Relationship Id="rId29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L'inflazione è l'aumento generalizzato e continuo dei prezzi di beni e servizi, e riduce il potere d'acquisto del denaro. Oggi vediamo che cos'è e che effetto fa sui soldi di tutti i giorni, perché i prezzi salgono, come si misura l'aumento e chi ha il compito di tenerlo a bada.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stessa spesa al supermercato oggi e tra un anno, con lo stesso carrello e gli stessi prodotti. Se il conto finale è più alto, si è toccata con mano l'inflazione, cioè l'aumento generalizzato e continuo del livello dei prezzi di beni e servizi in un'economia. Il risultato pratico è che con gli stessi soldi si comprano meno cose di prima, e il denaro perde potere d'acquisto.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parola chiave della definizione è generalizzato. Se aumenta solo il prezzo del caffè per un cattivo raccolto, non è inflazione. Lo è quando l'aumento riguarda un po' tutto, alimentari, bollette, trasporti, affitti, e dura nel tempo.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L'inflazione agisce come una tassa invisibile sui risparmi fermi. Con un'inflazione al 5% annuo, 10.000 € lasciati su un conto non remunerato dopo un anno permettono di comprare beni per un valore equivalente a circa 9.500 € di oggi. La cifra sul conto non cambia, il suo valore reale sì. Lo stesso vale per gli stipendi, perché un salario che resta uguale mentre i prezzi salgono del 5% vale in termini reali il 5% in meno.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L'inflazione da domanda nasce quando troppe persone vogliono comprare più di quanto il sistema riesca a produrre, e chi vende può alzare i prezzi. Dopo la pandemia milioni di persone hanno ripreso a viaggiare insieme, aerei e hotel non riuscivano a soddisfare tutta la domanda e i prezzi di voli e camere sono schizzati verso l'alto. L'inflazione da costi nasce invece quando produrre costa di più, perché aumentano energia, materie prime, trasporti o salari, e le imprese trasferiscono questi costi sui prezzi finali.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il caso da manuale dell'inflazione da costi. Nel 2022 il prezzo del gas è esploso, e per un panificio il forno costa di più da alimentare e la farina costa di più da trasportare. Il pane in vendita aumenta di prezzo anche se la domanda di pane non è cambiata. Se invece i prezzi salgono perché tutti vogliono la stessa cosa nello stesso momento, come per i voli, si tratta di inflazione da domanda.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Italia l'inflazione la misura l'ISTAT con un paniere, un elenco di centinaia di prodotti e servizi rappresentativi dei consumi reali delle famiglie, dal pane alla benzina, dall'abbonamento streaming al dentista. Ogni mese l'ISTAT rileva i prezzi di questi articoli in tutta Italia e li confronta con quelli dell'anno precedente. Se il paniere che un anno fa costava 1.000 € ora costa 1.030 €, l'inflazione annua è del 3%. Il risultato è l'indice dei prezzi al consumo, il numero che si sente nei telegiornali.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paniere ISTAT del 2026 conta 531 aggregati di prodotto, dal pane agli antifurti. L'obiettivo della Banca Centrale Europea è un'inflazione al 2% nel medio termine, mentre il picco record dell'area euro, misurato da Eurostat, è stato il 10,6% di ottobre 2022.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Nell'area euro il compito spetta alla Banca Centrale Europea, il cui obiettivo dichiarato è un'inflazione al 2% nel medio termine, e lo strumento principale sono i tassi di interesse. Se l'inflazione è troppo alta la BCE alza i tassi, prestiti e mutui diventano più cari, si spende meno e i prezzi rallentano. Se è troppo bassa fa il contrario, abbassa i tassi, i prestiti diventano più convenienti, si spende di più e i prezzi risalgono. È un meccanismo lento, gli effetti si vedono dopo mesi, ma è la leva più potente che esista per governare i prezzi.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Un'inflazione che cala dall'8% al 3% significa che i prezzi salgono più lentamente, non che scendono, e quella si chiama disinflazione. I prezzi scendono solo con la deflazione, il calo generalizzato e prolungato dei prezzi, che sembra un sogno ma è una trappola: se tutti aspettano prezzi più bassi, le aziende vendono meno, tagliano produzione e stipendi e l'economia si avvita verso il basso. Per questo l'obiettivo delle banche centrali non è inflazione zero, ma un'inflazione bassa e stabile, il famoso 2%.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 sai che l'auto che vuoi comprare costerà meno tra sei mesi, aspetti. Se tutti aspettano, le aziende vendono meno, tagliano produzione e stipendi, e l'economia si avvita verso il basso fino alla recessione. Il Giappone ha lottato contro questo fenomeno per quasi vent'anni.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la A. La rata del mutuo a tasso fisso resta uguale mentre stipendi e prezzi salgono, quindi il peso reale del debito diminuisce. Risparmi fermi e rendite fisse, al contrario, perdono potere d'acquisto. Se c'è tempo, seconda domanda dal quiz del Recap: con l'inflazione al 10%, che fine fanno 1.000 € tenuti fermi sotto il materasso per un anno? Restano 1.000 €, ma permettono di comprare circa il 10% in meno.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6 flashcards, con tutte le fonti complete in fondo alla pagina. Una nota di metodo: sul come proteggere i risparmi il Recap ricorda che ogni scelta va valutata con un consulente qualificato.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L'inflazione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Perché i prezzi salgono, e cosa succede ai tuoi soldi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PARTIAMO DA QUI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491588" y="1737208"/>
            <a:ext cx="218882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Stesso carrello, stessi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prodotti. Perché il conto è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più alto?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cos'è e che effetto fa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i prezzi salgono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misura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tiene a bada i prezzi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cos'è e che effetto fa</a:t>
            </a:r>
            <a:endParaRPr lang="en-US" sz="32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Prezzi che salgono, soldi che valgono meno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QUANDO È INFLAZIONE, E QUANDO NO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rincaro isolato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 COSA SALE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il prezzo del caffè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PERCHÉ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cattivo raccolto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Inflazione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 COSA SALE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Alimentari, bollette, affitti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QUANTO DURA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Dura nel tempo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parola chiave è generalizzato, l'aumento riguarda tutto e non passa.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 UN'INFLAZIONE AL 5% ALL'ANNO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€ al posto di 100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prezzo di quello che costava 100 € un anno fa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9.500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€ di valore reale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su 10.000 € lasciati fermi sul conto per un anno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 stipendio in meno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 il salario resta fermo mentre i prezzi salgono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i prezzi salgono</a:t>
            </a:r>
            <a:endParaRPr lang="en-US" sz="35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due cause, la domanda e i costi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DUE CAUSE PRINCIPALI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Inflazione da domanda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 COSA SUCCEDE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domanda supera l'offerta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Voli e camere d'albergo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Inflazione da costi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 COSA SUCCEDE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Produrre costa di più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Gas caro, pane più caro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primo caso tira la domanda, nel secondo spingono i costi.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CHIEDILO ALLA CLASSE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3212440"/>
            <a:ext cx="105613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il pane rincara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quando esplode il prezzo del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gas?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misura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paniere, un indice, una percentuale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ANNO FA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paniere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1.000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€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spesa tipo rilevata dall'ISTAT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OGGI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 stesso paniere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1.030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€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Stessi prodotti, conto più alto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RISULTATO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Inflazione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3%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annuo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l'indice dei prezzi al consumo</a:t>
            </a:r>
            <a:endParaRPr lang="en-US" sz="13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NUMERI DELL'INDICE DEI PREZZI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531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aggregati di prodotto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paniere ISTAT del 2026, dal pane agli antifurti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l'obiettivo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dove la BCE punta a tenere l'inflazione nel medio termine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10,6%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picco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record dell'area euro, toccato a ottobre 2022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tiene a bada i prezzi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banca centrale e la leva dei tassi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OBIETTIVO 2%, QUANDO L'INFLAZIONE È TROPPO ALTA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313078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Prestiti e mutui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costano di più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851806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Mesi, non giorni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meccanismo è lento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83576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BCE alza i tassi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mossa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spende meno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l'effetto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070494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prezzi rallentano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risultato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Inflazione che scende non vuol dire prezzi che scendono.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Passare dall'8% al 3% significa che i prezzi salgono più lentamente. Quella si chiama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disinflazione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 I prezzi calano soltanto con la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deflazione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TRAPPOLA DELLA DEFLAZIONE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313078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aziende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vendono meno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851806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Giappone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 ha lottato quasi vent'anni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83576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prezzi scendono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punto di partenza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Gli acquisti si rinviano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tutti aspettano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070494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L'economia si blocca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fino alla recessione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 · PER 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trae vantaggio da un periodo di inflazione?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Chi ha un mutuo a tasso fisso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Chi tiene i risparmi fermi sul conto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Chi vive di una rendita fissa non indicizzata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6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recaplica.com/it/economia/inflazione/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BCE · Eurostat · ISTAT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Inflazione: cos'è, come funziona e perché i prezzi salgono — Recap</dc:title>
  <dc:subject>PptxGenJS Presentation</dc:subject>
  <dc:creator>Recaplica</dc:creator>
  <cp:lastModifiedBy>Recaplica</cp:lastModifiedBy>
  <cp:revision>1</cp:revision>
  <dcterms:created xsi:type="dcterms:W3CDTF">2026-09-20T19:29:20Z</dcterms:created>
  <dcterms:modified xsi:type="dcterms:W3CDTF">2026-09-20T19:29:20Z</dcterms:modified>
</cp:coreProperties>
</file>