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 parola che usiamo tutti i giorni, impresa, e di quello che la legge dice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nell'art. 2082 del codice civile: un'attività economica organizzata, svolta con continuità.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definizione alle forme con cui un'impresa può operare, in Italia e fuori.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elementi che l'art. 2082 chiede insieme: mancandone anche uno solo, l'attività non è impresa per la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capannone preso in affitto può far parte dell'azienda se serve all'attività, anche senza esserne proprietari.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Camera di Commercio di Torino; una s.r.l. può comunque nascere con un capitale simbolico di 1 euro se i conferimenti sono interamente in denaro.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ditta individuale è la forma più semplice, ma anche quella senza alcuno scudo patrimoniale.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SBA, la corporation offre la protezione più forte dalla responsabilità personale tra le forme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solo la società, secondo la Camera di Commercio di Torino. Seconda domanda per la classe: perché la società semplice non si può usare per un'attività commerciale?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per l'attenzione: le fonti complete sono in fondo al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quali forme può avere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2082 DEL CODICE CIVILE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89373" y="2106016"/>
            <a:ext cx="21720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serve, per la legge,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un'impresa?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CODICE CIVILE AL MONDO ANGLOSASSONE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Impresa, azienda, imprenditore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in Italia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anglosassone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ATTIVITÀ, ORGANIZZAZIONE, CONTINUITÀ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economica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 beni e servizi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nucleo dell'impresa secondo l'articolo 2082 del codice civile.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Organizzazione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 e collaboratori stabili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nel libero professionista che lavora da solo.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un'azione isolata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Un'attività sporadica non basta a far parlare di impresa.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STRUMENTO E L'ATTIVITÀ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L'attività economica organizzata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2082 del codice civile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Azienda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beni organizzati per svolgerla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2555 del codice civile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è l'insieme dei beni organizzati per l'impresa.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 MINIMO IN ITALIA,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capitale minimo per una s.r.l. ordinaria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capitale minimo per una s.p.a.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debiti dell'attività sono anche debiti del titolare.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c'è separazione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tra i beni dell'attività e quelli del titolare, spiega la Small Business Administration statunitense.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NESSUNO SCUDO A UNO SCUDO PIENO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proprietorship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 separazione patrimoniale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Partnership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Responsabilità condivisa tra soci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Responsabilità limitata al capitale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Nelle società di capitali, chi risponde dei debiti verso i creditori?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società, col suo patrimonio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soci, con tutto il loro patrimonio personale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Nessuno, i debiti si estinguono da soli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recaplica.com/it/economia/impresa-definizione-tipi/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per Tutti · Camera di Commercio di Torino · SBA · 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L'impresa: cos'è e quali tipi esistono secondo il codice civile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