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parliamo di un parola che usiamo tutti i giorni, impresa, e di quello che la legge dice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nell'art. 2082 del codice civile: un'attività economica organizzata, svolta con continuità.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dalla definizione alle forme con cui un'impresa può operare, in Italia e fuori.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Partiamo dall'articolo 2082 del codice civile.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elementi che l'art. 2082 chiede insieme: mancandone anche uno solo, l'attività non è impresa per la legge.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linguaggio comune si confondono, ma il codice civile le tiene separate.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capannone preso in affitto può far parte dell'azienda se serve all'attività, anche senza esserne proprietari.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Ditta individuale, società di persone, società di capitali.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Camera di Commercio di Torino; una s.r.l. può comunque nascere con un capitale simbolico di 1 euro se i conferimenti sono interamente in denaro.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ditta individuale è la forma più semplice, ma anche quella senza alcuno scudo patrimoniale.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Stati Uniti e Regno Unito, con un lessico proprio.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SBA, la corporation offre la protezione più forte dalla responsabilità personale tra le forme che descrive.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solo la società, secondo la Camera di Commercio di Torino. Seconda domanda per la classe: perché la società semplice non si può usare per un'attività commerciale?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Grazie per l'attenzione: le fonti complete sono in fondo al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L'impresa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quali forme può avere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L'ARTICOLO 2082 DEL CODICE CIVILE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789373" y="2106016"/>
            <a:ext cx="21720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serve, per la legge,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essere un'impresa?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CODICE CIVILE AL MONDO ANGLOSASSONE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Impresa, azienda, imprenditore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in Italia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anglosassone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 la legge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ATTIVITÀ, ORGANIZZAZIONE, CONTINUITÀ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Attività economica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Produce beni e servizi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nucleo dell'impresa secondo l'articolo 2082 del codice civile.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Organizzazione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Beni e collaboratori stabili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Manca nel libero professionista che lavora da solo.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Continuità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un'azione isolata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Un'attività sporadica non basta a far parlare di impresa.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Impresa, azienda, imprenditore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parole diverse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STRUMENTO E L'ATTIVITÀ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L'attività economica organizzata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Articolo 2082 del codice civile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Azienda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beni organizzati per svolgerla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Articolo 2555 del codice civile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L'azienda è l'insieme dei beni organizzati per l'impresa.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in Italia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soli o in società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CAPITALE MINIMO IN ITALIA, NEL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capitale minimo per una s.r.l. ordinaria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capitale minimo per una s.p.a.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debiti dell'attività sono anche debiti del titolare.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c'è separazione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tra i beni dell'attività e quelli del titolare, spiega la Small Business Administration statunitense.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anglosassone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 diversi, logica simile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NESSUNO SCUDO A UNO SCUDO PIENO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Sole proprietorship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Zero separazione patrimoniale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Partnership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Responsabilità condivisa tra soci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Corporation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Responsabilità limitata al capitale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Nelle società di capitali, chi risponde dei debiti verso i creditori?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la società, col suo patrimonio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soci, con tutto il loro patrimonio personale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Nessuno, i debiti si estinguono da soli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recaplica.com/it/economia/impresa-definizione-tipi/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Legge per Tutti · Camera di Commercio di Torino · SBA · GOV.UK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L'impresa: cos'è e quali tipi esistono secondo il codice civile — Recap</dc:title>
  <dc:subject>PptxGenJS Presentation</dc:subject>
  <dc:creator>Recaplica</dc:creator>
  <cp:lastModifiedBy>Recaplica</cp:lastModifiedBy>
  <cp:revision>1</cp:revision>
  <dcterms:created xsi:type="dcterms:W3CDTF">2026-10-11T04:25:13Z</dcterms:created>
  <dcterms:modified xsi:type="dcterms:W3CDTF">2026-10-11T04:25:13Z</dcterms:modified>
</cp:coreProperties>
</file>