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globalizzazione è, per il FMI, l'integrazione crescente delle economie mondiali attraverso beni, servizi e capitali; non è un fenomeno recente né lineare, come mostra la sua storia in due ondate.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Prima del 1800 il commercio internazionale restò sempre sotto il 10% di un indice globale, secondo Our World in Data.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FMI definisce la globalizzazione come l'integrazione crescente delle economie mondiali, soprattutto attraverso il movimento di beni, servizi e capitali tra i confini; include anche lavoro e conoscenza, oltre a dimensioni politiche, culturali e ambientali più ampie.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Our World in Data descrive due grandi ondate, non una crescita lineare: la prima si interrompe con l'inizio della Prima guerra mondiale nel 1914, per il declino del liberalismo e l'ascesa del nazionalismo; la seconda riparte dopo la Seconda guerra mondiale.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commercio cresceva già rapidamente nell'Ottocento grazie a treni e navigazione a vapore, secondo Our World in Data.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FMI cita esplicitamente dimensioni "più ampie", culturali, politiche e ambientali, oltre a quella economica; la Stanford Encyclopedia of Philosophy approfondisce in particolare quella politica, con la cooperazione tra Stati su regole sovranazionali e i movimenti transnazionali di attivisti.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Tre cifre che raccontano la stessa storia da angoli diversi: la crescita del valore del commercio, il suo peso sul PIL mondiale nel tempo, e il modo in cui la mappa dei flussi si è spostata verso la Cina.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corretta è il 1914: l'inizio della Prima guerra mondiale, con il declino del liberalismo e l'ascesa del nazionalismo, secondo Our World in Data. Seconda domanda per la classe: quali sono le dimensioni della globalizzazione oltre a quella economica?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ECONOMIA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Globalizzazione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Definizione, storia e le sue dimensioni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DOMANDA DI FONDO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3212440"/>
            <a:ext cx="2416251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 quando i mercati del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mondo sono davvero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collegati tra loro?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TAPPE DEL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definizione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due ondate storiche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tre dimensioni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 GATT all'OMC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CHE COSA MUOVE LA GLOBALIZZAZIONE, PER IL FMI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Beni e servizi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Commercio internazionale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Circolano tra i confini nazionali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Capitali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Investimenti e prestiti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muovono da un paese all'altro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Lavoro e conoscenza</a:t>
            </a:r>
            <a:endParaRPr lang="en-US" sz="165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Persone e tecnologia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Attraversano i confini insieme alle merci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DUE ONDATE DI GLOBALIZZAZIONE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Prima ondata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Dall'Ottocento al 1914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Interruzione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1914-1945, tra le due guerre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Seconda ondata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Dal 1945, ancora in corso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PIÙ VECCHIA DI QUANTO SEMBRI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primo grande balzo della globalizzazione arrivò con ferrovie e navi a vapore, nell'Ottocento.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Tra il 1830 e il 1900, secondo Our World in Data, il commercio intra-europeo passò dall'1% al 10% del PIL, spinto da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ferrovie e navi a vapore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BENI, SERVIZI, CAPITALI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Economica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75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Mercati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uniti</a:t>
            </a:r>
            <a:endParaRPr lang="en-US" sz="375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Cresce da decenni, secondo il FMI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REGOLE TRA STATI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Politica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Regole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comuni</a:t>
            </a:r>
            <a:endParaRPr lang="en-US" sz="3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Stati e movimenti transnazionali (Stanford)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IDEE E PRATICHE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Culturale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Idee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diffuse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Citata dal FMI accanto a quella economica</a:t>
            </a:r>
            <a:endParaRPr lang="en-US" sz="13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COMMERCIO MONDIALE, IN NUMERI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34,89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trilioni di dollari nel 2025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Beni e servizi, +8% sul 2024 (OMC)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62,1%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del PIL mondiale nel 2007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Contro il 42,1% del 1980 (FMI)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40%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dei paesi del mondo nel 2024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Importavano soprattutto dalla Cina (Our World in Data)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DUE ONDATE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quale anno, secondo Our World in Data, iniziò a declinare la prima ondata di globalizzazione?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Il 1929, con la Grande Depressione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Il 1914, con la Prima guerra mondiale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Il 1973, con la crisi petrolifera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RECAP COMPLETO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sulla globalizzazione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recaplica.com/it/economia/globalizzazione/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Our World in Data · FMI · Stanford Encyclopedia of Philosophy · OMC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Globalizzazione: definizione, storia e come funziona il commercio mondiale — Recap</dc:title>
  <dc:subject>PptxGenJS Presentation</dc:subject>
  <dc:creator>Recaplica</dc:creator>
  <cp:lastModifiedBy>Recaplica</cp:lastModifiedBy>
  <cp:revision>1</cp:revision>
  <dcterms:created xsi:type="dcterms:W3CDTF">2026-10-11T04:25:13Z</dcterms:created>
  <dcterms:modified xsi:type="dcterms:W3CDTF">2026-10-11T04:25:13Z</dcterms:modified>
</cp:coreProperties>
</file>