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modello nato dagli studi di Kurt Lewin sulla dinamica dei gruppi negli anni '40, diventato uno dei riferimenti più citati per la gestione del cambiamento organizzativo.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Spesso perché manca proprio la prima fase del modello di Lewin, l'unfreeze: senza riconoscere e comunicare perché il cambiamento serve, il resto dell'organizzazione non si muove.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cos'è il modello di Lewin e come si usa nella gestione del cambiamento.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Nell'unfreeze l'organizzazione prepara il terreno; nel change arrivano i nuovi processi o comportamenti; nel refreeze quel nuovo assetto viene reso stabile, così da non tornare al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Management Study Guide usa la ristrutturazione Nissan guidata da Carlos Ghosn come esempio aziendale delle tre fasi del modello di Lewin applicate a un caso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sottotitolo dell'articolo di Lewin del 1947 parla di "unfreezing, moving and freezing", e la parola "refreezing" non c'è: quello che chiamiamo il modello di Lewin è in parte una ricostruzione postuma.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critica più ricorrente al modello, confermata da due fonti di settore indipendenti.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critiche sono riportate da Management Study Guide, in aggiunta a quelle su linearità e cambiamento continuo.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refreeze l'organizzazione stabilizza il cambiamento nella propria cultura, come mostra il caso Nissan con la retribuzione legata ai risultati. Seconda domanda per la classe: perché, secondo Management Study Guide, il modello fatica con i cambiamenti radicali? Perché presuppone un cambiamento incrementale, non una trasformazione discontinua.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di Lewin in tre fasi, il caso Nissan e le critiche del settore, tutto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del cambiamento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di Lewin in tre fasi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57176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tante trasformazioni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aziendali falliscono prima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di iniziare?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LEWIN,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fasi del modello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Nissan, sotto Ghosn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del settore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in pratica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CAMBIAMENTO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Riconoscere il bisogno di cambiare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Introdurre i nuovi processi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Refreeze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Consolidare il nuovo assetto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NISSAN, FASE PER FASE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Unfreeze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Comunicare la crisi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spiega la gravità della crisi finanziaria e forma team interfunzionali per proporre il cambiamento.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Ristrutturare le operazioni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Nissan chiude stabilimenti e taglia i costi, mentre Ghosn comunica i progressi e coinvolge i dipendenti.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Refreeze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Consolidare la nuova cultura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Ghosn introduce retribuzioni legate ai risultati e feedback aperto per rendere stabile il cambiamento.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STORICO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Lewin non scrisse mai "refreezing".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Sarebbe stato un suo ex allievo,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Festinger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introdurlo nel 1950 — così ricostruisce uno studio storiografico del 2016; la versione in tre fasi divenne un classico del settore molto più tardi, negli anni '80.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PENSATO PER DUE STATI STABILI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ipotizza il modello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stato stabile, riconoscibile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ARRIVO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nuovo stato stabile e definitivo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osservano le fonti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continuo e iterativo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si ferma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e BMC indicano proprio questo scarto come limite principale del modello.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LIMITI INDICATI DALLE FONTI DI SETTORE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operativo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Mancano strumenti dettagliati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offre indicazioni di alto livello, non passi precisi per cambiamenti complessi o su larga scala.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e politica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Dinamiche non considerate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non tiene conto dei rapporti di forza e degli interessi in competizione dentro l'organizzazione.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Cambiamento radicale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Presuppone gradualità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pensato per un cambiamento incrementale, non per trasformazioni radicali o discontinue.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REFREEZE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fase di refreeze?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introducono i nuovi processi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comunica la necessità del cambiamento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consolida il nuovo assetto nella cultura dell'organizzazione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recaplica.com/it/economia/gestione-del-cambiamento-modello-di-lewin/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Prosci · MindTools · BMC · Management Study Guide · David 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Gestione del cambiamento: il modello di Lewin in tre fasi — Recap</dc:title>
  <dc:subject>PptxGenJS Presentation</dc:subject>
  <dc:creator>Recaplica</dc:creator>
  <cp:lastModifiedBy>Recaplica</cp:lastModifiedBy>
  <cp:revision>1</cp:revision>
  <dcterms:created xsi:type="dcterms:W3CDTF">2026-09-30T11:51:32Z</dcterms:created>
  <dcterms:modified xsi:type="dcterms:W3CDTF">2026-09-30T11:51:32Z</dcterms:modified>
</cp:coreProperties>
</file>