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L'euro digitale è un progetto della BCE per una versione digitale del contante, disponibile per chiunque nell'area euro.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non in fretta: tra il 2022 e il 2024 è sceso dal 59% al 52% delle transazioni al punto vendita, ma restava vicino alle carte per valore dei pagamenti e il 62% degli europei lo vuole ancora come opzione.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L'euro digitale sarebbe emesso e garantito dalla Banca Centrale Europea.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Bitcoin ed Ether non sono garantiti da nessuna istituzione, secondo la BCE; l'euro digitale sarebbe moneta a corso legale come banconote e monete.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limite di detenzione testato è 3.000 euro a persona; nei pagamenti offline, secondo la BCE, solo chi paga e chi riceve conoscerebbero i dettagli della transazione.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2024 contante e carte restavano vicini per valore dei pagamenti; l'euro digitale si aggiungerebbe come terza opzione.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Sand Dollar delle Bahamas è la prima CBDC effettivamente in circolazione; l'India mantiene due piloti separati, wholesale e retail.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stessa posizione che la BCE prende sui pagamenti online: dichiara di non poter identificare chi sei o cosa compri dai dati di pagamento che riceverebbe.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banche centrali indicano più motivi insieme, non uno solo: il calo del contante, la diffusione di stablecoin e cripto-attività, il ruolo della moneta di banca centrale.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no, la BCE lo definisce un complemento. Seconda domanda: perché la data 2029 è condizionata, e non una promessa certa?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 digitale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funzionerebbe la moneta digitale della Banca Centrale Europea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CONTANTE CALA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516120" y="2106016"/>
            <a:ext cx="309351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contante sta per sparire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 pagamenti?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l'euro digitale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funzionerebbe un pagamento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con contante e criptovalute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potrebbe arrivare, e a quali condizioni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Moneta di banca centrale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MONETA DI BANCA CENTRALE, NON UN CRYPTO-ASSET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aziende private dietro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l'euro digitale sarebbe emesso e garantito dalla BCE, non da un'azienda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euro, il limite testato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soglia tecnica per persona, non ancora definitiva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emissione possibile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 la legislazione UE è approvata entro il 2026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C'È DIETRO ALLA MONETA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 digitale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EMESSO DA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Banca Centrale Europea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GARANZIA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Moneta a corso legale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Criptovalute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EMESSO DA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istituzione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GARANZIA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ente dietro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Emesso da una banca centrale l'una, da nessuna istituzione l'altra.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pagamento passo per passo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DI UN PAGAMENTO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apre il portafoglio digitale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saldo entro il limite di detenzione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transazione passa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online oppure offline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sanno solo le due parti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 pagamenti offline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Contante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valore dei pagamenti nell'area euro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valore dei pagamenti nell'area euro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TARGET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 digitale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2029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della prima emissione possibile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CBDC NEL MONDO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Sand Dollar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Bahamas, dall'ottobre 2020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CBDC al mondo in distribuzione nazionale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e-Rupia Wholesale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India, dal 2022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 scambi di titoli di stato tra banche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e-Rupia Retail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India, dal 2022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Pilota in cinque città per i pagamenti dei cittadini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BCE non vedrebbe che cosa compri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 pagamenti offline,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chi paga e chi riceve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conoscerebbero i dettagli della transazione.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nasce ora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Contante in calo, cripto in crescita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LE BANCHE CENTRALI SI MUOVONO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delle banche centrali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esplorava una CBDC nel 2024, secondo la BRI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delle transazioni in contante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 punto vendita nel 2024, giù dal 59% del 2022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dei cittadini europei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voleva comunque poter pagare in contanti nel 2024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arriva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2029, con una condizione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L'euro digitale sostituirà il contante?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subito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lo affiancherebbe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per i pagamenti online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HAI CAPITO L'EURO DIGITALE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recaplica.com/it/economia/euro-digitale-cbdc/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BCE · BCE FAQ · BCE SPACE 2024 · BRI · RBI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 digitale: cos'è, come funziona e cosa cambia per il contante — Recap</dc:title>
  <dc:subject>PptxGenJS Presentation</dc:subject>
  <dc:creator>Recaplica</dc:creator>
  <cp:lastModifiedBy>Recaplica</cp:lastModifiedBy>
  <cp:revision>1</cp:revision>
  <dcterms:created xsi:type="dcterms:W3CDTF">2026-09-20T19:29:20Z</dcterms:created>
  <dcterms:modified xsi:type="dcterms:W3CDTF">2026-09-20T19:29:20Z</dcterms:modified>
</cp:coreProperties>
</file>