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PIL più alto in valore assoluto raramente coincide con il tasso di crescita più alto: qui si guarda chi si muove più in fretta, un aspetto diverso dalla dimensione dell'economia.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Sud Sudan, con una stima del 46,1%, seguito da Guyana e Libia. Ma il numero da solo non basta a capire cosa sta succedendo: arriva tra poco.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dalla definizione, poi il confronto tra mondo ed economie emergenti/avanzate, poi la classifica FMI 2025 e infine perché i primi posti nascono da situazioni molto diverse tra loro.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tasso misura quanto velocemente si muove un'economia in un anno, a prezzi costanti, secondo la definizione dell'FMI.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2024 il mondo è cresciuto del 3,4% secondo l'FMI. Le economie emergenti e in via di sviluppo, l'etichetta ufficiale del gruppo, sono cresciute più del doppio rispetto a quelle avanzate: 4,5% contro 1,8%.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Sono stime dell'FMI per il 2025; il 2024 resta l'ultimo anno perlopiù consuntivo. Seguono, nella tabella completa, Irlanda (12,3%), Kirghizistan (11,1%), Etiopia (9,2%), Taiwan (8,7%), Tagikistan (8,4%) e Vietnam (8%).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Tre motivi diversi dietro numeri simili: un rimbalzo statistico in Sud Sudan, un boom petrolifero in Guyana (la produzione è cresciuta dell'860% tra il 2020 e il 2025 secondo Our World in Data) e l'effetto delle multinazionali in Irlanda.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 tasso di crescita alto può nascere da un rimbalzo da una base depressa o da una distorsione contabile: per questo il primo posto di questa classifica raramente coincide con le economie più grandi o più ricche per abitante.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Risposta: il Sud Sudan (46,1% stimato), dopo essersi contratto del 23,4% l'anno prima. Seconda domanda per la classe: la Cina cresce al 5% nel 2024-2025, contro il 3,4% della crescita mondiale nel 2024; eppure in quale posizione si colloca tra i primi dieci per tasso di crescita? Risposta: non c'è, resta fuori dalla top 10 di questa classifica pur pesando moltissimo in valore assoluto.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flashcard e il quiz ripassano i numeri principali: la definizione di crescita del PIL reale, la classifica FMI 2025 e i tre casi di Sud Sudan, Guyana e Irlanda.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L'economia in più rapida crescita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 la classifica del tasso di crescita del PIL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NELLA PROIEZIONE FMI PER IL 2025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476752" y="2474824"/>
            <a:ext cx="3273450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2191512"/>
            <a:ext cx="7955280" cy="792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cresce più in fretta?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DEFINIZIONE ALLA CLASSIFICA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misura il tasso di crescita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confronto mondiale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classifica 2025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 storie, tre motivi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ASSOLUTO O TASSO DI CRESCITA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PIL assoluto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Quale economia è più grande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GUIDA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Stati Uniti, Cina, Germania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Tasso di crescita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DICE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Quale economia si espande più in fretta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 GUIDA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Spesso economie piccole o in rimbalzo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Recap sulla classifica per PIL guarda la dimensione, questo guarda il ritmo.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TASSO DI CRESCITA DEL PIL REALE NEL 2024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3,4%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Mondo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secondo l'FMI (2,9% per la Banca Mondiale)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1,8%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Economie avanzate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gruppo con Stati Uniti, Giappone, Europa occidentale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4,5%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Economie emergenti e in via di sviluppo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del doppio del tasso delle economie avanzate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PROIEZIONI FMI PER IL 2025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46,1%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Sud Sudan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un rimbalzo, dopo un crollo del 23,4% nel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19,3%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Guyana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il petrolio, in rallentamento dai picchi 2022-2023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15,9%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Libia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proiezione, dal 4,2% del 2024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RIMBALZO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Sud Sudan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46,1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un crollo del 23,4% l'anno prima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PETROLIO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Guyana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43,8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Produzione petrolifera +860% dal 2020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 MULTINAZIONALI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Irlanda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12,3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%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Proiezione 2025, tra i profitti esteri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crescita più veloce del mondo non è quella più sana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Sud Sudan guida la proiezione 2025 dopo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crollo del 23,4%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l'anno prima, e l'Irlanda ha avuto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PIL in calo e un GNI* in crescita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nello stesso anno.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Secondo la proiezione dell'FMI per il 2025, quale economia guida la classifica mondiale per tasso di crescita?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La Cina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Il Sud Sudan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L'India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la classifica completa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recaplica.com/it/economia/economia-crescita-piu-rapida-al-mondo/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FMI · Banca Mondiale · CSO Irlanda · Our World in Data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Quali paesi hanno la crescita del PIL più rapida al mondo — Recap</dc:title>
  <dc:subject>PptxGenJS Presentation</dc:subject>
  <dc:creator>Recaplica</dc:creator>
  <cp:lastModifiedBy>Recaplica</cp:lastModifiedBy>
  <cp:revision>1</cp:revision>
  <dcterms:created xsi:type="dcterms:W3CDTF">2026-10-11T04:25:13Z</dcterms:created>
  <dcterms:modified xsi:type="dcterms:W3CDTF">2026-10-11T04:25:13Z</dcterms:modified>
</cp:coreProperties>
</file>