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pubblico è la somma di tutto ciò che lo Stato deve ai suoi creditori, titoli, prestiti e depositi accumulati negli anni. Oggi vediamo cos'è, come si finanzia lo Stato, quanto pesa rispetto al PIL e perché se ne parla così tanto.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e giugno 2026 il debito delle Amministrazioni Pubbliche italiane è salito di 26,2 miliardi di euro, arrivando a 3.207,2 miliardi, un nuovo massimo storico secondo Banca d'Italia. Rispetto a un anno prima, giugno 2025, l'aumento è di circa 135,9 miliardi.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deficit, o disavanzo, è la differenza tra entrate e spese pubbliche in un anno; il debito è l'accumulo nel tempo dei disavanzi passati, più altri fattori tecnici. Un deficit annuo positivo fa aumentare il debito, mentre un avanzo primario, entrate superiori alle spese al netto degli interessi, può rallentarne la crescita anche se il debito totale resta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giugno 2026 il debito ha raggiunto 3.207,2 miliardi di euro, un nuovo massimo storico secondo Banca d'Italia. Da gennaio 2026 la crescita mensile è proseguita in modo continuo, con incrementi di almeno 20 miliardi al mese, salvo un lieve calo ad aprile.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Stato italiano si finanzia emettendo titoli di Stato attraverso il Dipartimento del Tesoro del MEF. Oltre a BOT, BTP e CCTeu esistono strumenti indicizzati all'inflazione, come i BTP€i e i BTP Italia, e titoli pensati per i risparmiatori, come BTP Valore e BTP Green, dedicato a spese ambientali.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marzo 2026, secondo Eurostat, il rapporto debito/PIL italiano era al 138,9%, il secondo più alto dell'Unione europea dopo la Grecia, ferma al 143,5%. La Germania era invece al 64,4%. La media dell'area euro era all'88,9%, in aumento dall'87,7% di fine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l'Italia ha speso per interessi sul debito il 3,8% del PIL, la quota più alta tra i Paesi dell'area euro, quasi il doppio di Francia e Spagna e quattro volte quella tedesca, secondo l'Osservatorio CPI dell'Università Cattolica. Il costo apparente del debito, cioè il rapporto tra spesa per interessi e stock totale, era del 3,0% nel 2025; il costo medio di emissione dei nuovi titoli è invece salito dal 2,75% al 2,93% tra il 2025 e il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'di Maastricht' usato nei confronti internazionali è definito dai criteri europei ESA 2010 e valutato al valore nominale, comprende monete e depositi, titoli di debito e prestiti. È un debito lordo, non sottrae le attività finanziarie che lo Stato possiede, come la liquidità di cassa o le partecipazioni. Un ipotetico debito netto darebbe un numero più basso, ma non è la misura ufficiale usata nei trattati europei né nei confronti tra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promemoria da tenere, il debito pubblico è uno stock che si rifinanzia di continuo, non un conto da saldare tutto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debito pubblico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stock che cresce ogni mese, spiegato numero per numero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706419" y="1737208"/>
            <a:ext cx="265765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quanto è cresciuto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debito pubblico italiano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debito pubblico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Stato si finanzia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pesa sul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se ne parla tanto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PAROLE CHE SI CONFONDONO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flusso di un solo anno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Entrate meno spese nel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Debito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stock accumulato nel tempo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 mld a giugno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deficit annuo positivo fa crescere il debito totale.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DEBITO ADESSO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euro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debito delle Amministrazioni Pubbliche a fine giugno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maggio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giugno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TITOLI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fino a 12 mesi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Ordinari del Tesoro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media-lunga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del Tesoro Poliennali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Tasso variabile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Indicizzati all'Euribor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CHE CONTA DI PIÙ</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 fine marzo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Seconda dopo la Grecia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 fine marzo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le più basse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L'area euro nel suo insieme era all'88,9% a fine marzo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DEGLI INTERESSI,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PIL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spesa per interessi sul debito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apparente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interessi e stock di debito nel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medio di emissione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titoli emessi nel 2026, salito dal 2,75% del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numero che senti in TV non toglie nulla di quello che lo Stato possiede.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debito 'di Maastricht', quello dei confronti tra Paesi,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debito lordo</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sottrae le attività finanziarie dello Stato come cassa e partecipazioni.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recaplica.com/it/economia/debito-pubblico/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Osservatorio CPI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Debito pubblico: cos'è, quanto vale e perché se ne parla tanto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