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pubblico è la somma di tutto ciò che lo Stato deve ai suoi creditori, titoli, prestiti e depositi accumulati negli anni. Oggi vediamo cos'è, come si finanzia lo Stato, quanto pesa rispetto al PIL e perché se ne parla così 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e giugno 2026 il debito delle Amministrazioni Pubbliche italiane è salito di 26,2 miliardi di euro, arrivando a 3.207,2 miliardi, un nuovo massimo storico secondo Banca d'Italia. Rispetto a un anno prima, giugno 2025, l'aumento è di circa 135,9 miliardi.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deficit, o disavanzo, è la differenza tra entrate e spese pubbliche in un anno; il debito è l'accumulo nel tempo dei disavanzi passati, più altri fattori tecnici. Un deficit annuo positivo fa aumentare il debito, mentre un avanzo primario, entrate superiori alle spese al netto degli interessi, può rallentarne la crescita anche se il debito totale resta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il debito ha raggiunto 3.207,2 miliardi di euro, un nuovo massimo storico secondo Banca d'Italia. Da gennaio 2026 la crescita mensile è proseguita in modo continuo, con incrementi di almeno 20 miliardi al mese, salvo un lieve calo ad aprile.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Stato italiano si finanzia emettendo titoli di Stato attraverso il Dipartimento del Tesoro del MEF. Oltre a BOT, BTP e CCTeu esistono strumenti indicizzati all'inflazione, come i BTP€i e i BTP Italia, e titoli pensati per i risparmiatori, come BTP Valore e BTP Green, dedicato a spese ambientali.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 BTP nominali rappresentavano il 71% dei titoli di Stato in circolazione, gli indicizzati all'inflazione europea (BTP€i) l'8%, BOT e CCTeu il 5% ciascuno; il resto si divide tra BTP Valore, BTP Green, BTP Italia, titoli in valuta estera e BTP Futura. Lo stock totale di titoli in circolazione era di 2.712 miliardi di euro al 31 agosto 2026, un dato distinto dal debito totale delle Amministrazioni Pubbliche perché non include prestiti e depositi.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marzo 2026, secondo Eurostat, il rapporto debito/PIL italiano era al 138,9%, il secondo più alto dell'Unione europea dopo la Grecia, ferma al 143,5%. La Germania era invece al 64,4%. La media dell'area euro era all'88,9%, in aumento dall'87,7% di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 Grecia, Italia e Francia, anche il Belgio superava il 100% del PIL (109,1%) e la Spagna era al 101,6%, sempre a fine marzo 2026. Il rapporto debito/PIL italiano era già salito di 2,4 punti percentuali tra fine 2024 e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l'Italia ha speso per interessi sul debito il 3,8% del PIL, la quota più alta tra i Paesi dell'area euro, quasi il doppio di Francia e Spagna e quattro volte quella tedesca, secondo l'Osservatorio CPI dell'Università Cattolica. Il costo apparente del debito, cioè il rapporto tra spesa per interessi e stock totale, era del 3,0% nel 2025; il costo medio di emissione dei nuovi titoli è invece salito dal 2,75% al 2,93% tra il 2025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maggio 2026 il 35,9% del debito era in mano a investitori non residenti, in aumento dal 35,7% di aprile. Il resto era detenuto soprattutto da Banca d'Italia, che deteneva il 17,2% a maggio, sceso al 16,7% a fine giugno, e da famiglie e imprese non finanziarie residenti, con il 14,5%. Nel complesso la maggioranza del debito resta quindi in mano a soggetti residenti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'di Maastricht' usato nei confronti internazionali è definito dai criteri europei ESA 2010 e valutato al valore nominale, comprende monete e depositi, titoli di debito e prestiti. È un debito lordo, non sottrae le attività finanziarie che lo Stato possiede, come la liquidità di cassa o le partecipazioni. Un ipotetico debito netto darebbe un numero più basso, ma non è la misura ufficiale usata nei trattati europei né nei confronti tra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Il Dipartimento del Tesoro del MEF emette regolarmente titoli di Stato di diversa durata, che gli investitori acquistano sul mercato. Se c'è tempo, seconda domanda dal quiz del Recap: il debito 'di Maastricht' usato nei confronti tra Paesi è già al netto di ciò che lo Stato possiede? No, è un debito lordo.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promemoria da tenere, il debito pubblico è uno stock che si rifinanzia di continuo, non un conto da saldare tutto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debito pubblico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stock che cresce ogni mese, spiegato numero per numero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706419" y="1737208"/>
            <a:ext cx="265765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quanto è cresciuto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debito pubblico italiano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debito pubblico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Stato si finanzia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sul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se ne parla tanto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Cos'è il debito pubblico</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stock, non un flusso annuale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flusso di un solo anno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Entrate meno spese nel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stock accumulato nel tempo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 mld a giugno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deficit annuo positivo fa crescere il debito totale.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DEBITO ADESSO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debito delle Amministrazioni Pubbliche a fine giugno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maggio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giugno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Come lo Stato si finanzia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Titoli di Stato, emessi dal Tesoro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TITOLI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fino a 12 mesi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Ordinari del Tesoro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media-lunga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del Tesoro Poliennali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Tasso variabile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Indicizzati all'Euribor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COMPOSIZIONE DEI TITOLI, FINE GIUGNO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 nominali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fetta più grande dei titoli in circolazione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BTP€i</a:t>
            </a:r>
            <a:pPr indent="0" marL="0">
              <a:lnSpc>
                <a:spcPct val="120000"/>
              </a:lnSpc>
              <a:buNone/>
            </a:pPr>
            <a:r>
              <a:rPr lang="en-US" sz="1500" dirty="0">
                <a:solidFill>
                  <a:schemeClr val="tx2"/>
                </a:solidFill>
                <a:latin typeface="+mn-lt" pitchFamily="34" charset="0"/>
                <a:ea typeface="+mn-lt" pitchFamily="34" charset="-122"/>
                <a:cs typeface="+mn-lt" pitchFamily="34" charset="-120"/>
              </a:rPr>
              <a:t>: indicizzati all'inflazione europea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BOT e CCTeu</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rispettivamente, il resto della torta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Quanto pesa sul PIL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rapporto che si confronta tra Paesi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CHE CONTA DI PIÙ</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 fine marzo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Seconda dopo la Grecia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 fine marzo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le più basse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L'area euro nel suo insieme era all'88,9% a fine marzo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RESTO DELLA CLASSIFICA, FINE MARZO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Grecia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debito/PIL più alto dell'Unione europea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Francia</a:t>
            </a:r>
            <a:pPr indent="0" marL="0">
              <a:lnSpc>
                <a:spcPct val="120000"/>
              </a:lnSpc>
              <a:buNone/>
            </a:pPr>
            <a:r>
              <a:rPr lang="en-US" sz="1500" dirty="0">
                <a:solidFill>
                  <a:schemeClr val="tx2"/>
                </a:solidFill>
                <a:latin typeface="+mn-lt" pitchFamily="34" charset="0"/>
                <a:ea typeface="+mn-lt" pitchFamily="34" charset="-122"/>
                <a:cs typeface="+mn-lt" pitchFamily="34" charset="-120"/>
              </a:rPr>
              <a:t>: terzo posto nella classifica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Spagna</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soglia del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se ne parla tanto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Interessi, rating e fiducia dei mercati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DEGLI INTERESSI,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PIL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per interessi sul debito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apparente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interessi e stock di debito nel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medio di emissione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titoli emessi nel 2026, salito dal 2,75% del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PRESTA I SOLDI ALLO STATO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Soggetti residenti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BANCA D'ITALIA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16,7% a fine giugno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E IMPRESE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 a maggio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Investitori esteri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QUOTA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 a maggio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TENDENZA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aumento dal 35,7% di aprile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complesso, la maggioranza del debito resta in mano a soggetti residenti in Italia.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che senti in TV non toglie nulla di quello che lo Stato possiede.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debito 'di Maastricht', quello dei confronti tra Paesi,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debito lordo</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sottrae le attività finanziarie dello Stato come cassa e partecipazioni.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finanzia principalmente lo Stato italiano per coprire il proprio debito?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Emettendo titoli di Stato come BOT e BTP attraverso il Tesoro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Vendendo ogni anno una parte del patrimonio pubblico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Chiedendo un prestito diretto alla Banca Centrale Europea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recaplica.com/it/economia/debito-pubblico/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Osservatorio CPI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Debito pubblico: cos'è, quanto vale e perché se ne parla tanto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