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L'industria automobilistica europea attraversa una fase difficile. Volkswagen valuta fino a 100.000 tagli nel mondo, Renault fino a 2.400 posti nell'ingegneria, Stellantis fino a 500 uscite volontarie nello stabilimento di Melfi. Non c'è una causa unica. Vediamo quanto pesa il settore in Europa, quali fattori si intrecciano, chi ha annunciato tagli nel 2026 e come ha risposto l'Unione Europea.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Secondo ACEA, l'associazione dei costruttori, il settore dà lavoro a circa 13 milioni di persone tra occupazione diretta e indiretta, il 7% di tutti gli occupati dell'Unione Europea, e vale un altro 7% del PIL comunitario. Il Parlamento Europeo, in un briefing dell'ottobre 2024, arriva a una cifra vicina, 13,8 milioni di posti, e sottolinea che il settore pesa per l'8% sul valore aggiunto manifatturiero del continente. In Germania più di un lavoratore manifatturiero su dieci è impiegato nell'automotive.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Quando i grandi gruppi annunciano tagli la notizia non riguarda solo gli azionisti, perché il settore vale il 7% degli occupati e un altro 7% del PIL dell'Unione Europea secondo ACEA. Il Parlamento Europeo, nel briefing dell'ottobre 2024, indica 13,8 milioni di posti e un peso dell'8% sul valore aggiunto manifatturiero europeo. A luglio 2026 il commissario europeo Stéphane Séjourné ha descritto l'industria come esposta a un "pericolo mortale" a causa della sovraccapacità produttiva cinese.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esiste un solo colpevole. Il briefing del Parlamento Europeo elenca fattori che si sommano tra loro, cioè la transizione verso i veicoli a basse emissioni, l'indebolimento delle catene di fornitura, la concorrenza asiatica crescente, il calo della domanda di modelli elettrici, una crescita economica debole, i costi energetici elevati e le politiche industriali di altri governi, dagli incentivi statunitensi ai sussidi cinesi. Uno di questi è particolarmente misurabile, perché secondo la stima del Parlamento Europeo produrre un'auto nell'Unione Europea costa circa il 30% in più che produrla in Cina. I dazi statunitensi sulle importazioni di auto e componenti, introdotti nell'anno precedente al 2026, costano al solo gruppo Volkswagen tra i 4 e i 5 miliardi di euro l'anno a seconda della fonte, e marchi come Audi e Porsche, privi di stabilimenti negli Stati Uniti, ne risentono più di altri.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piani di ristrutturazione annunciati nel 2026 raccontano quanto la pressione sia diffusa, pur con intensità diverse da gruppo a gruppo. Volkswagen mette a rischio quattro stabilimenti tedeschi, cioè Hannover, Emden, Zwickau e Audi Neckarsulm. Renault, con un annuncio distinto, ha comunicato 800 posti tagliati in Francia, soprattutto in Île-de-France, entro fine 2027, e motiva i tagli con il fatto che i produttori cinesi avrebbero più che triplicato la loro quota di mercato in Europa tra il 2024 e il 2026. Le uscite volontarie di Stellantis riguardano uno stabilimento da circa 5.000 lavoratori, e circa 425 adesioni erano registrate entro maggio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 tutta la produzione europea cala allo stesso ritmo, e questo smentisce l'idea di una crisi uniforme. In Italia la produzione complessiva di Stellantis è scesa del 20% nel 2025 rispetto all'anno precedente, con lo stabilimento di Melfi che ha perso il 47,2%, il calo più marcato del gruppo nel Paese. Nello stesso anno Mirafiori è cresciuta del 16%, pur partendo da una base molto bassa di appena 26.000 unità prodotte nel 2024. Stellantis ha confermato un piano di investimenti da 2 miliardi di euro per l'Italia, tra cui la nuova Alfa Romeo a Melfi e un programma di auto elettriche a Pomigliano.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30 ottobre 2024 l'Unione Europea applica dazi compensativi definitivi sulle auto elettriche a batteria importate dalla Cina, in aggiunta al dazio doganale standard del 10% già esistente. La misura varia per produttore, dal 7,8% per Tesla al 35,3% per SAIC, con una media intorno al 20,8%, e resterà in vigore per cinque anni. È la prima volta che la Commissione Europea avvia un'indagine anti-sovvenzioni di questo tipo di propria iniziativa, senza una denuncia preventiva dell'industria.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 risultati dei dazi, secondo Il Sole 24 Ore, sono parziali, perché la quota dei modelli prodotti in Cina sul mercato europeo è scesa dal 22% del 2024 al 17% nel primo trimestre 2026, un calo di cinque punti ma non un azzeramento. Nel frattempo, secondo S&amp;P Global Ratings, la quota complessiva dei marchi cinesi in Europa, inclusi quelli prodotti anche fuori dalla Cina, è salita al 7% nel 2025. Renault, dal canto suo, sostiene che i produttori cinesi avrebbero più che triplicato la loro quota di mercato in Europa tra il 2024 e il 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Per ripassare, sul Recap online ci sono il quiz da 5 domande e le 7 flashcards, con tutte le fonti complete in fondo alla pagina.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crisi dell'auto europea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Cause, numeri e risposte tra il 2024 e il 2026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L'ORDINE DI GRANDEZZA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4338980" y="2843632"/>
            <a:ext cx="318404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Quante persone in Europa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lavorano per l'automobile?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DI COSA PARLIAMO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pesa il settore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Le cause che si intrecciano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 taglia, e dove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risposta di Bruxelles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QUANTO PESA L'AUTO IN EUROPA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milioni di posti, la stima ACEA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occupazione diretta e indiretta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dell'occupazione UE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e un altro 7% del PIL comunitario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 su 10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nell'industria tedesca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più di uno lavora nell'automotive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DIVARIO DI COSTO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UE contro Cina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30%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in più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stima del Parlamento Europeo, 2024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CONCORRENZA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Marchi cinesi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7%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del mercato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quota in Europa nel 2025, S&amp;P Global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DAZI STATUNITENSI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Volkswagen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4-5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miliardi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 euro l'anno, costo stimato</a:t>
            </a:r>
            <a:endParaRPr lang="en-US" sz="13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PIANI ANNUNCIATI NEL 2026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3"/>
          </a:solidFill>
          <a:ln/>
        </p:spPr>
      </p:sp>
      <p:sp>
        <p:nvSpPr>
          <p:cNvPr id="4" name="Shape 2"/>
          <p:cNvSpPr/>
          <p:nvPr/>
        </p:nvSpPr>
        <p:spPr>
          <a:xfrm>
            <a:off x="54864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5" name="Shape 3"/>
          <p:cNvSpPr/>
          <p:nvPr/>
        </p:nvSpPr>
        <p:spPr>
          <a:xfrm>
            <a:off x="54864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7724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Volkswagen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77724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100.000 posti nel mondo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77724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circa il 16% della forza lavoro</a:t>
            </a:r>
            <a:endParaRPr lang="en-US" sz="1450" dirty="0"/>
          </a:p>
        </p:txBody>
      </p:sp>
      <p:sp>
        <p:nvSpPr>
          <p:cNvPr id="9" name="Shape 7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chemeClr val="accent1"/>
          </a:solidFill>
          <a:ln/>
        </p:spPr>
      </p:sp>
      <p:sp>
        <p:nvSpPr>
          <p:cNvPr id="10" name="Shape 8"/>
          <p:cNvSpPr/>
          <p:nvPr/>
        </p:nvSpPr>
        <p:spPr>
          <a:xfrm>
            <a:off x="333756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1" name="Shape 9"/>
          <p:cNvSpPr/>
          <p:nvPr/>
        </p:nvSpPr>
        <p:spPr>
          <a:xfrm>
            <a:off x="333756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356616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Renault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356616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2.400 posti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356616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nell'ingegneria, entro il 2028</a:t>
            </a:r>
            <a:endParaRPr lang="en-US" sz="1450" dirty="0"/>
          </a:p>
        </p:txBody>
      </p:sp>
      <p:sp>
        <p:nvSpPr>
          <p:cNvPr id="15" name="Shape 13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solidFill>
            <a:srgbClr val="47525F"/>
          </a:solidFill>
          <a:ln/>
        </p:spPr>
      </p:sp>
      <p:sp>
        <p:nvSpPr>
          <p:cNvPr id="16" name="Shape 14"/>
          <p:cNvSpPr/>
          <p:nvPr/>
        </p:nvSpPr>
        <p:spPr>
          <a:xfrm>
            <a:off x="6126480" y="1225296"/>
            <a:ext cx="2606040" cy="3163824"/>
          </a:xfrm>
          <a:prstGeom prst="roundRect">
            <a:avLst>
              <a:gd name="adj" fmla="val 3158"/>
            </a:avLst>
          </a:prstGeom>
          <a:solidFill>
            <a:schemeClr val="bg2"/>
          </a:solidFill>
          <a:ln/>
        </p:spPr>
      </p:sp>
      <p:sp>
        <p:nvSpPr>
          <p:cNvPr id="17" name="Shape 15"/>
          <p:cNvSpPr/>
          <p:nvPr/>
        </p:nvSpPr>
        <p:spPr>
          <a:xfrm>
            <a:off x="6126480" y="1143000"/>
            <a:ext cx="2606040" cy="3246120"/>
          </a:xfrm>
          <a:prstGeom prst="roundRect">
            <a:avLst>
              <a:gd name="adj" fmla="val 3158"/>
            </a:avLst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6355080" y="1417320"/>
            <a:ext cx="214884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Stellantis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6355080" y="1874520"/>
            <a:ext cx="214884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Fino a 500 uscite volontarie</a:t>
            </a:r>
            <a:endParaRPr lang="en-US" sz="1300" dirty="0"/>
          </a:p>
        </p:txBody>
      </p:sp>
      <p:sp>
        <p:nvSpPr>
          <p:cNvPr id="20" name="Text 18"/>
          <p:cNvSpPr/>
          <p:nvPr/>
        </p:nvSpPr>
        <p:spPr>
          <a:xfrm>
            <a:off x="6355080" y="3429000"/>
            <a:ext cx="214884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20000"/>
              </a:lnSpc>
              <a:buNone/>
            </a:pPr>
            <a:r>
              <a:rPr lang="en-US" sz="145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Melfi, circa 425 entro maggio 2026</a:t>
            </a:r>
            <a:endParaRPr lang="en-US" sz="14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STESSO GRUPPO, DUE STABILIMENTI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Melfi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NEL 2025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-47,2%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PIANO ANNUNCIATO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una nuova Alfa Romeo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Mirafiori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PRODUZIONE NEL 2025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+16%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BASE DI PARTENZA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26.000 unità nel 2024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Italia la produzione Stellantis è calata del 20% nel 2025.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DAZI UE SULLE AUTO ELETTRICHE CINESI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7,8%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dazio più basso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Tesla, dal 30 ottobre 2024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35,3%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dazio più alto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per SAIC, media intorno al 20,8%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 anni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durata prevista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oltre al dazio standard del 10%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 dazi hanno rallentato la corsa dei marchi cinesi, non l'hanno fermata.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quota dei modelli prodotti in Cina è scesa dal 22% del 2024 al 17% del primo trimestre 2026, un calo vero ma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non un azzeramento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. Quella complessiva dei marchi cinesi in Europa è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salita al 7%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nel 2025, secondo S&amp;P Global.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 ADESSO, IL RIPASSO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Quiz da 5 domande e 7 flashcards: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recaplica.com/it/economia/crisi-industria-automobilistica-europea/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ACEA · Parlamento Europeo (EPRS) · Euronews · Il Sole 24 Ore · Commissione Europea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 crisi dell'industria automobilistica europea: cause e numeri — Recap</dc:title>
  <dc:subject>PptxGenJS Presentation</dc:subject>
  <dc:creator>Recaplica</dc:creator>
  <cp:lastModifiedBy>Recaplica</cp:lastModifiedBy>
  <cp:revision>1</cp:revision>
  <dcterms:created xsi:type="dcterms:W3CDTF">2026-09-20T19:29:20Z</dcterms:created>
  <dcterms:modified xsi:type="dcterms:W3CDTF">2026-09-20T19:29:20Z</dcterms:modified>
</cp:coreProperties>
</file>