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crisi finanziaria del 2008 nacque negli Stati Uniti dal mercato dei mutui subprime e si propagò all'economia globale, secondo la Federal Reserve.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prestatori impacchettavano i mutui subprime in titoli rivenduti agli investitori: quando i prezzi delle case smisero di salire, il rischio si era già distribuito ovunque, secondo la Federal Reserve.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Prima della crisi il credito ipotecario si allargò anche ai debitori subprime; i prestatori impacchettavano i mutui in titoli rivenduti agli investitori. Nell'aprile 2007 New Century Financial Corp dichiarò bancarotta, un segnale precoce.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14 marzo 2008 la Federal Reserve autorizzò un prestito d'emergenza a Bear Stearns tramite JPMorgan Chase; il 15 settembre Lehman Brothers dichiarò bancarotta e il giorno dopo la Federal Reserve intervenne a sostegno di AIG.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costo effettivo del TARP, circa 31,1 miliardi di dollari, fu molto più basso dei 700 miliardi autorizzati dal Congresso nel 2008, secondo il Tesoro USA.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 cifre della Grande Recessione statunitense, secondo la Federal Reserve: il calo del PIL, l'aumento della disoccupazione e la durata, la più lunga tra le recessioni USA del dopoguerra.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la Banca Centrale Europea, il disavanzo di bilancio dell'area euro salì al 6% del PIL nel 2010; le banche, con titoli di stato in calo di valore, si indebolirono a loro volta, e la BCE rispose con acquisti di obbligazioni.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corretta è circa 31,1 miliardi di dollari, molto meno dei 700 miliardi autorizzati dal Congresso. Seconda domanda per la classe: in che modo la crisi statunitense si collegò, anni dopo, ai bilanci pubblici europei?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Crisi finanziaria del 2008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nacque e come si propagò nel mondo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DAI MUTUI ALLE BANCHE DI MEZZO MONDO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1438808" y="2118208"/>
            <a:ext cx="4546397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097280"/>
            <a:ext cx="7955280" cy="3005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poteva un problema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sui mutui americani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travolgere le banche di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mezzo mondo?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DAI MUTUI SUBPRIME AL DEBITO EUROPEO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bolla dei mutui subprime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Marzo 2008, Bear Stearns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Settembre 2008, Lehman e AIG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effetti negli Stati Uniti e in Europa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bolla dei mutui subprime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nacque il problema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NACQUE LA BOLLA DEI MUTUI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Mutui subprime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Credito esteso a debitori più rischiosi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Prima della crisi, secondo la Federal Reserve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Cartolarizzazione</a:t>
            </a:r>
            <a:endParaRPr lang="en-US" sz="195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mutui impacchettati e rivenduti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rischio si distribuisce tra molti investitori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New Century Financial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Grande prestatore subprime statunitense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Dichiarò bancarotta nell'aprile 2007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1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Marzo 2008, Bear Stearns</a:t>
            </a:r>
            <a:endParaRPr lang="en-US" sz="31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primo salvataggio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DALLA CRISI BANCARIA AL SALVATAGGIO PUBBLICO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Marzo 2008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Bear Stearns salvata tramite JPMorgan Chase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Settembre 2008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Lehman Brothers fallisce, AIG sostenuta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2008-2010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TARP e nuove regole bancarie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6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Settembre 2008, Lehman e AIG</a:t>
            </a:r>
            <a:endParaRPr lang="en-US" sz="26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fase più acuta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AUTORIZZATI 700 MILIARDI, SPESI MOLTO MENO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Congresso autorizzò 700 miliardi di dollari per il TARP; il costo finale fu una frazione minima di quella cifra.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Secondo il Tesoro USA, a conti chiusi il TARP costò circa 31,1 miliardi di dollari, soprattutto per i programmi contro i pignoramenti immobiliari.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effetti, dagli USA all'Europa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PIL, lavoro e debito pubblico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GRANDE RECESSIONE DEL 2007-2009, IN NUMERI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-4,3%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PIL statunitense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Dal picco al minimo, 2007-2009 (Federal Reserve)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10%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disoccupazione USA nel 2009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Contro il meno del 5% pre-crisi (Federal Reserve)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mesi di recessione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più lunga tra le recessioni USA del dopoguerra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BILANCIO PUBBLICO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Disavanzo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6%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del PIL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 2010, da quasi pareggio nel 2000 (BCE)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BANCHE E DEBITO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Circolo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3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vizioso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dal 2010</a:t>
            </a:r>
            <a:endParaRPr lang="en-US" sz="335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Titoli di stato che perdono valore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RISPOSTA DELLA BCE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CBPP2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40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miliardi di euro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Secondo programma covered bond, ottobre 2011</a:t>
            </a:r>
            <a:endParaRPr lang="en-US" sz="13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METTI ALLA PROVA QUELLO CHE HAI LETTO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Quanto costò effettivamente il TARP a conti chiusi, secondo il Tesoro USA?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Circa 31,1 miliardi di dollari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L'intera cifra autorizzata, 700 miliardi di dollari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Circa 500 miliardi di dollari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FONTI E APPROFONDIMENTO COMPLETO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sulla crisi finanziaria del 2008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recaplica.com/it/economia/crisi-finanziaria-2008/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Federal Reserve · Tesoro USA · Banca Centrale Europea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Crisi finanziaria del 2008: come nacque e si propagò nel mondo — Recap</dc:title>
  <dc:subject>PptxGenJS Presentation</dc:subject>
  <dc:creator>Recaplica</dc:creator>
  <cp:lastModifiedBy>Recaplica</cp:lastModifiedBy>
  <cp:revision>1</cp:revision>
  <dcterms:created xsi:type="dcterms:W3CDTF">2026-10-11T04:25:12Z</dcterms:created>
  <dcterms:modified xsi:type="dcterms:W3CDTF">2026-10-11T04:25:12Z</dcterms:modified>
</cp:coreProperties>
</file>