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criptovalute, che le autorità italiane preferiscono chiamare criptoattività, sono rappresentazioni digitali di un valore che, a differenza dell'euro o del dollaro, non hanno corso legale. Oggi vediamo cosa sono davvero, come funziona la blockchain, perché il mining consuma energia e quali rischi segnalano Banca d'Italia e CONSOB.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possiedi una moneta con corso legale, come un euro. Possiedi una rappresentazione digitale di un valore, registrata su un registro pubblico chiamato blockchain e custodita in un wallet protetto da una coppia di chiavi crittografiche. È per questa differenza che la Banca d'Italia preferisce il termine "criptoattività".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Banca d'Italia definisce le criptoattività come rappresentazioni digitali di un valore o di un diritto, ma chiarisce che, a differenza delle valute ufficiali come l'euro o il dollaro, non sono moneta legale. Per questo l'istituto considera più corretto parlare di "criptoattività" invece che di "criptovalute".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blockchain è un registro digitale pubblico e decentralizzato: i dati stanno dentro blocchi protetti da crittografia, e ogni blocco contiene una parte dell'informazione più il codice identificativo del blocco precedente. Provare a cambiare un blocco già scritto rompe quel collegamento, e siccome il registro è distribuito su tante copie, la rete se ne accorge subito.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usa il proof-of-work: per convalidare i blocchi serve risolvere calcoli computazionali costosi, il mining. Secondo le stime citate dal Parlamento europeo, il consumo energetico complessivo equivale a quello di un piccolo Paese. Gli studi della Banca d'Italia indicano nel proof-of-stake un'alternativa al mining che riduce di molto il consumo di elettricità.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wallet, secondo la Banca d'Italia, è il deposito elettronico che custodisce le criptoattività. CONSOB parla di una coppia di "chiavi di accesso", pubblica e privata: quella pubblica si può condividere per ricevere fondi, come un numero di conto; quella privata autorizza le transazioni e va tenuta segreta, come un codice personale, perché chi la ottiene può spendere le criptoattività al posto tuo.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CONSOB segnala che i prezzi delle principali criptovalute possono oscillare molto anche nell'arco della stessa giornata, che esistono rischi concreti di truffe e che l'assenza di un quadro giuridico preciso rende difficile un'efficace tutela legale. La Banca d'Italia aggiunge che le criptoattività non garantite da alcun soggetto, come Bitcoin o Ether, comportano un rischio molto alto, e che si può perdere denaro anche per malfunzionamenti tecnologici o furti.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mining non è solo il modo in cui nascono nuove monete: è soprattutto ciò che tiene sicura la rete, perché rende troppo costoso alterare le transazioni già scritte nella blockchain. I block reward, cioè i nuovi bitcoin assegnati a chi convalida i blocchi, sono l'incentivo economico a partecipare a questo lavoro, non l'unico scopo del sistema.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Criptovalute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come funzionano, quali rischi comportano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17721" y="2106016"/>
            <a:ext cx="19865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compri un bitcoin, cosa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possiedi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una criptoattività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blockchain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Mining e le sue alternative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Wallet, chiavi e rischi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SONO PROPRIAMENTE "VALUTE"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e dollaro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LI EMETTE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banca centrale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LEGALE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Sì, per legge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Criptoattività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LE EMETTE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ente centrale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LEGALE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No, non è moneta legale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Ecco perché Banca d'Italia parla di "criptoattività".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CONCATENANO I BLOCCHI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lo cambi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catena si rompe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se ne accorge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tante copie in giro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della catena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linkato al blocco 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linkato al blocco 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CONVALIDARE I BLOCCHI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Proof-of-work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Calcoli complessi (mining)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alta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Proof-of-stake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Alternativa al mining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più bassa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obiettivo, consumo di energia molto diverso.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DEPOSITO E LE DUE CHIAVI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Wallet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deposito digitale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Custodisce le criptoattività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pubblica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ricevere fondi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condivide, come un numero di conto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privata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autorizzare i pagamenti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segreta, come un codice personale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RISCHI, SECONDO BANCA D'ITALIA E CONSOB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di rischio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criptoattività non garantite, come Bitcoin o Ether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Ampia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volatilità dei prezzi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oscillazioni forti anche in un solo giorno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Assente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tutela legale piena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manca un quadro giuridico preciso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mining non serve solo a creare nuove monete.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soprattutto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 di sicurezza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rende troppo costoso alterare le transazioni già registrate. Il premio in nuovi bitcoin, 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block reward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è solo l'incentivo a partecipare al mining.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recaplica.com/it/economia/criptovalute-cosa-sono-come-funzionano/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CONSOB · Parlamento europeo · BIS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Criptovalute: cosa sono e come funzionano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