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Parliamo di quanto si versa di INPS con la Partita IVA forfettaria: due gestioni previdenziali diverse, una base di calcolo comune e una riduzione opzionale con un costo nascosto.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dalla gestione: un libero professionista senza cassa versa il 26,07% nel 2026, un artigiano il 24%, un commerciante il 24,48%. Stessa base di reddito, aliquote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del Recap, dalla gestione giusta al calcolo, fino alla riduzione e al suo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tipo di attività stabilisce la gestione: chi svolge un'attività artigiana o commerciale è iscritto alle gestioni autonome.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le due gestioni è nell'aliquota, non nel modo in cui si calcola il reddito su cui si applica: in entrambe è il reddito imponibile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redditività dipende dal codice ATECO dell'attività, lo stesso meccanismo che serve anche a calcolare l'imposta sostitutiva del regime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massimale di 122.295 euro vale per chi non ha anzianità contributiva pregressa nella gestione, il caso tipico di chi apre oggi una Partita IVA forfettaria.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 dettaglio da poco: chi valuta la riduzione sta scegliendo anche quanto versare oggi in cambio di quanto risulterà accreditato domani.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libero professionista senza altra copertura previdenziale né pensione. Seconda domanda per la classe, qual è l'aliquota per chi invece ha già un'altra copertura?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tabelle di confronto tra le due gestioni e un esempio pratico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 INPS nel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Quale gestione, come si calcola, cosa costa la riduzione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INPS si paga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con la Partita IVA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gestioni, un bivio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ricavo al contributo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riduzione con un costo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cassa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26,07%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 il 26,07% del reddito imponibile forfettario nel 2026.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copertura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24%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già assicurato altrove o è pensionato versa il 24% nel 2026.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Artigiano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Gestioni autonome, 24-24,48%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 alla gestione Artigiani (24%) o Commercianti (24,48%).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ALIQUOTE BASE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ALTRA COPERTURA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26,07% del reddito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ALTRA COPERTURA O PENSIONE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24%, confermata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Artigiani e Commercianti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ARTIGIANI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 del reddito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24,48%, aggiuntivo incluso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di calcolo è la stessa in entrambe le gestioni.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CALCOLO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Minimale 2026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18.808 euro di riferimento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o compensi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Incassati nell'anno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imponibile forfettario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per il coefficiente di redditività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Contributo dovuto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della gestione applicata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 CALCOLO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minimale di reddito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di riferimento per il contributo dovuto.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122.295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massimale di reddito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tetto oltre cui non sono dovuti altri contributi.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26,07%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Gestione Separata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chi non ha altra copertura previdenziale né pensione.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ROVESCIO DELLA MEDAGLIA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riduzione del 35% abbassa anche l'accredito pensionistico.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del dovuto applica lo sconto sia al minimale sia all'eccedenza, e l'importo versato in meno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pesa sulla futura pensione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alla Gestione Separata con l'aliquota piena del 26,07% nel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libero professionista senza altra copertura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L'artigiano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commerciante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recaplica.com/it/economia/contributi-inps-forfettario/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INPS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Contributi INPS regime forfettario, come funzionano e quanto si versa — Recap</dc:title>
  <dc:subject>PptxGenJS Presentation</dc:subject>
  <dc:creator>Recaplica</dc:creator>
  <cp:lastModifiedBy>Recaplica</cp:lastModifiedBy>
  <cp:revision>1</cp:revision>
  <dcterms:created xsi:type="dcterms:W3CDTF">2026-09-29T00:45:43Z</dcterms:created>
  <dcterms:modified xsi:type="dcterms:W3CDTF">2026-09-29T00:45:43Z</dcterms:modified>
</cp:coreProperties>
</file>