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volta che si paga o si preleva in una valuta diversa dalla propria, il costo del cambio arriva in due forme possibili, un margine sul tasso e, a volte, una commissione fissa.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dipende da una scelta che il viaggiatore fa spesso senza saperlo, pagare nella valuta locale oppure accettare la conversione proposta dalla cassa o dal bancomat.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commissioni sul cambio valuta nascono in due modi, un margine sul tasso di cambio e, in alcuni casi, una commissione fissa per operazione; al bancomat può aggiungersi anche una commissione di prelievo decisa dalla banca.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Visa chiarisce che negozianti e gestori di bancomat devono lasciare al cliente la scelta tra pagare in valuta locale o nella propria valuta, senza deciderla al posto suo né influenzarla con font o colori diversi, e che rifiutare il DCC non comporta alcuna penalizzazione.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Regolamento UE 2019/518 impone di mostrare il margine di conversione in percentuale sul tasso di riferimento BCE, l'importo nelle due valute e le eventuali commissioni aggiuntive, prima che il pagamento venga confermato, al POS e al bancomat.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falso mito più insidioso, una carta senza commissione fissa non garantisce da sola un cambio senza costi: il margine può comunque nascondersi nel tasso applicato, ed è per questo che la FCA lo segnala come pratica scorretta quando viene presentato come costo zero.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carte di credito tradizionali seguono le condizioni della banca emittente e del circuito; le carte prepagate da viaggio e i conti digitali multivaluta sono categorie con regole proprie sul cambio, che vanno lette caso per caso prima di partire.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il DCC è la possibilità di pagare o prelevare nella propria valuta anziché in quella locale, con un margine deciso da chi lo offre. Seconda domanda, perché la scelta tra le due valute deve restare sempre del cliente e mai di chi vende?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cambio valuta all'estero costa in due modi possibili, un margine sul tasso e, a volte, una commissione fissa: conoscere il meccanismo aiuta a leggere lo scontrino prima di confermare il pagamento.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Commissioni cambio valuta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funzionano quando si paga o si preleva all'estero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PARTIRE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500181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il tasso di cambio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paghi con la carta?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nasce il costo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meccanismo DCC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regole di trasparenza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carte a confronto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nasce il costo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tipi di spesa nascosta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TASSO DI CAMBIO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Margine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Variabile</a:t>
            </a:r>
            <a:endParaRPr lang="en-US" sz="41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Differenza tra tasso pagato e di riferimento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COMMISSIONE FISSA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Commissione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volte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Alcune carte la applicano, altre no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PRELIEVO BANCOMAT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Prelievo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volte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banca può aggiungere una fee propria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meccanismo DCC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sceglie la valuta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 MOMENTO DI PAGARE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Valuta locale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TASSO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applica il circuito bancario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MARGINE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è aggiunto da chi vende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Valuta di casa (DCC)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TASSO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decide chi offre il DCC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MARGINE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incluso nel tasso mostrato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scelta tra le due spetta sempre al cliente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regole di trasparenza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impone la legge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TRASPARENZA DIVENTA LEGGE IN UNIONE EUROPEA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 dic 2019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regolamento si applica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 apr 2020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Margine mostrato prima di pagare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 apr 2021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Obbligo esteso alla messaggistica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FALSO COSTO ZERO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Nessuna commissione fissa non significa cambio gratuito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FCA britannica segnala come pratica scorretta presentare l'assenza di una fee fissa come un costo azzerato, quando il margine può restare nascosto nel tasso di cambio applicato.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carte a confronto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modi di pagare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MODI DI PAGARE ALL'ESTERO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Carta di credito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regole le fissa la banca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margine e le commissioni dipendono dall'emittente e dal circuito.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Carta prepagata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Fatta apposta per il viaggio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condizioni sul cambio variano da prodotto a prodotto.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Conto multivaluta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Regole di cambio proprie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Permette di tenere più valute nello stesso conto.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Dynamic Currency Conversion (DCC)?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Pagare o prelevare all'estero nella propria valuta, non in quella locale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tasso di cambio fisso deciso dalla Banca Centrale Europea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carta di credito pensata solo per i viaggi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recaplica.com/it/economia/commissioni-cambio-valuta-estero/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Regolamento UE 2019/518 · Visa · FCA · CFPB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Commissioni cambio valuta, come funzionano quando si paga o si preleva all'estero — Recap</dc:title>
  <dc:subject>PptxGenJS Presentation</dc:subject>
  <dc:creator>Recaplica</dc:creator>
  <cp:lastModifiedBy>Recaplica</cp:lastModifiedBy>
  <cp:revision>1</cp:revision>
  <dcterms:created xsi:type="dcterms:W3CDTF">2026-09-20T19:29:20Z</dcterms:created>
  <dcterms:modified xsi:type="dcterms:W3CDTF">2026-09-20T19:29:20Z</dcterms:modified>
</cp:coreProperties>
</file>