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2024 la classifica dei paesi per PIL dipende da quale misura si guarda, il PIL nominale o quello a parità di potere d'acquisto.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dalla misura, gli Stati Uniti per PIL nominale nel 2024, la Cina per PIL a parità di potere d'acquisto.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Banca Mondiale, World Bank Open Data, 2024.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PIL nominale usa il cambio di mercato; il PIL a PPA corregge per i diversi livelli di prezzo tra paesi, secondo la definizione della Banca Mondiale.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Banca Mondiale 2024, PIL nominale in dollari correnti.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Banca Mondiale 2024. Il PIL a PPA degli Stati Uniti coincide col nominale perché il dollaro è la valuta di riferimento della conversione.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Indonesia, 4.670 miliardi di dollari internazionali a PPA nel 2024, contro i 1.726 miliardi nominali della Spagna, quindicesima nella classifica nominale.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Cina, con 38.239 miliardi di dollari internazionali. Seconda domanda per la classe, perché un'economia può essere prima per PPA e seconda per PIL nominale?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concettuale, il quiz e le fonti citate per esteso.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Paesi per PIL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classifica delle economie più grandi del mondo, e perché cambia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79878" y="2106016"/>
            <a:ext cx="58294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l'economia più grande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 mondo?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misurare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nominale nel 2024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a parità di potere d'acquisto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classifica cambia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CIFRE DI PARTENZA,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111.669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PIL nominale mondiale nel 2024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PIL nominale degli Stati Uniti, il più alto al mondo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38.239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 internazionali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PIL a PPA della Cina, il più alto con questa misura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NOMINALE CONTRO PPA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nominale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GUARDA 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mercati in dollari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NEL 2024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Uniti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a PPA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GUARDA 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potere d'acquisto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NEL 2024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Cina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Cina è prima per potere d'acquisto, gli Stati Uniti per PIL nominale.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Stati Uniti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</a:t>
            </a:r>
            <a:endParaRPr lang="en-US" sz="39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PIL nominale più alto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2°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18.730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</a:t>
            </a:r>
            <a:endParaRPr lang="en-US" sz="44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per PIL nominale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Germania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4.686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economia europea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38.239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 int.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PIL a PPA più alto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2°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Stati Uniti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 int.</a:t>
            </a:r>
            <a:endParaRPr lang="en-US" sz="31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Uguale al PIL nominale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15.552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 int.</a:t>
            </a:r>
            <a:endParaRPr lang="en-US" sz="3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Quinta per PIL nominale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SALTO DI CLASSIFICA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L'Indonesia entra nella top 8 mondiale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PIL nominale del 2024 non compare nella top 15;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parità di potere d'acquisto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vale più della Spagna, quindicesima per PIL nominale.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paese ha il PIL più alto a parità di potere d'acquisto nel 2024?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Stati Uniti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India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Cina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recaplica.com/it/economia/classifica-pil-mondiale/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Banca Mondiale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Paesi per PIL: la classifica delle economie più grandi del mondo — Recap</dc:title>
  <dc:subject>PptxGenJS Presentation</dc:subject>
  <dc:creator>Recaplica</dc:creator>
  <cp:lastModifiedBy>Recaplica</cp:lastModifiedBy>
  <cp:revision>1</cp:revision>
  <dcterms:created xsi:type="dcterms:W3CDTF">2026-09-29T01:46:32Z</dcterms:created>
  <dcterms:modified xsi:type="dcterms:W3CDTF">2026-09-29T01:46:32Z</dcterms:modified>
</cp:coreProperties>
</file>