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la classifica dei paesi per PIL dipende da quale misura si guarda, il PIL nominale o quello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misura, gli Stati Uniti per PIL nominale nel 2024, la Cina per PIL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nominale usa il cambio di mercato; il PIL a PPA corregge per i diversi livelli di prezzo tra paesi, secondo la definizione della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2024, PIL nominale in dollari 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2024. Il PIL a PPA degli Stati Uniti coincide col nominale perché il dollaro è la valuta di riferimento della conversione.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4.670 miliardi di dollari internazionali a PPA nel 2024, contro i 1.726 miliardi nominali della Spagna, quindicesima nella classifica nominale.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Mondiale: Giappone 4.876 miliardi di dollari nel 2005 contro 2.318 della Cina; nel 2009 Giappone 5.337 contro Cina 5.190; nel 2010 Cina 6.193 contro Giappone 5.812.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nominale statunitense è cresciuto ogni anno tra il 2020 e il 2024, secondo 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Cina, con 38.239 miliardi di dollari internazionali. Seconda domanda per la classe, perché un'economia può essere prima per PPA e seconda per PIL nominale?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fonti citate per esteso.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per PIL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classifica delle economie più grandi del mondo, e perché cambia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79878" y="2106016"/>
            <a:ext cx="58294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l'economia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 nel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parità di potere d'acquisto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Nominale o PPA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CIFRE DI PARTENZA,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mondiale nel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degli Stati Uniti, il più alto al mondo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internazionali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a PPA della Cina, il più alto con questa misura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NOMINALE CONTRO PPA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mercati in dollari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potere d'acquisto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è prima per potere d'acquisto, gli Stati Uniti per PIL nominale.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 nel 2024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 e Cina in testa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nominale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economia europea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MARGINE MOLTO STRETTO,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9° per PIL nominale nel 2024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di 90 miliardi di differenza dal decimo posto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Russia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10° per PIL nominale nel 2024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2.186 miliardi di dollari, vicinissima al Brasile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Brasile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11° per PIL nominale nel 2024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Separata dal Canada da meno di 90 miliardi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parità di potere d'acquisto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sale al primo posto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a PPA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al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Quinta per PIL nominale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L'INDIA, DUE CLASSIFICHE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2024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5ª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3.761 mld $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2024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3ª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15.552 mld $ int.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il potere d'acquisto, l'India guadagna due posizioni.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SALTO DI CLASSIFICA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L'Indonesia entra nella top 8 mondiale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PIL nominale del 2024 non compare nella top 15;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potere d'acquisto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vale più della Spagna, quindicesima per PIL nominale.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sorpasso del 2010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SORPASSO CINA-GIAPPONE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Giappone, doppio della Cina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Giappone ancora avanti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 supera il Giappone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CRESCITA NOMINALE DEGLI STATI UNITI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21.375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PIL nominale USA nel 2020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PIL nominale USA nel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paese ha il PIL più alto a parità di potere d'acquisto nel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Stati Uniti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recaplica.com/it/economia/classifica-pil-mondiale/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Mondiale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per PIL: la classifica delle economie più grandi del mondo — Recap</dc:title>
  <dc:subject>PptxGenJS Presentation</dc:subject>
  <dc:creator>Recaplica</dc:creator>
  <cp:lastModifiedBy>Recaplica</cp:lastModifiedBy>
  <cp:revision>1</cp:revision>
  <dcterms:created xsi:type="dcterms:W3CDTF">2026-09-29T01:46:32Z</dcterms:created>
  <dcterms:modified xsi:type="dcterms:W3CDTF">2026-09-29T01:46:32Z</dcterms:modified>
</cp:coreProperties>
</file>