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Un'azione è una piccola fetta di proprietà di una società, e la Borsa è il mercato regolamentato dove quelle fette si comprano e si vendono. Oggi vediamo cosa possiedi davvero quando compri un'azione, dove e come si forma il prezzo, a cosa servono gli indici e quali rischi restano sul tavolo. Questo Recap spiega come funziona il meccanismo, non se o come investire.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quota della società, con i relativi diritti. L'azione è una delle parti unitarie in cui è diviso il capitale di una società per azioni, quindi chi la compra ne diventa socio, non creditore. Il prestito con obbligo di restituzione è l'obbligazione, un altro strumento. Essere socio porta due famiglie di diritti, quelli patrimoniali (il dividendo, se la società decide di distribuirlo) e quelli amministrativi (il voto in assemblea, dove i soci approvano i bilanci e nominano chi amministra).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L'esempio del Recap, possiedi 10 azioni di una società che ne ha emesse un milione. Sei proprietario di un centomillesimo dell'impresa, dei suoi capannoni, dei suoi marchi, dei suoi utili futuri. Se distribuisce un dividendo di 1 euro per azione, incassi 10 euro. Con una manciata di azioni il voto in assemblea pesa poco, ma il principio resta, non sei un cliente, sei un comproprietario.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l'azione sei socio, partecipi a utili e rischi, senza scadenza né rimborso garantito. Con l'obbligazione sei creditore, presti denaro in cambio di interessi e della restituzione a scadenza, salvo default dell'emittente. Rischi e rendimenti attesi sono di natura diversa, e non sono due versioni dello stesso prodotto.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Borsa è il mercato regolamentato dove le azioni quotate si comprano e si vendono, e non ci si entra direttamente. Gli ordini passano da intermediari autorizzati, banche o società di investimento, oggi quasi sempre tramite un'app o l'home banking. Servono un conto titoli e gli ordini di acquisto; l'intermediario esegue lo scambio sul mercato.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Nessuno in particolare. Il prezzo è l'incontro fra chi vuole comprare e chi vuole vendere, aggiornato a ogni scambio, e in ogni istante di contrattazione è quello a cui l'ultimo compratore e l'ultimo venditore si sono accordati. Utili attesi, notizie, tassi di interesse, paure ed entusiasmi confluiscono in quel numero. Nel breve periodo il prezzo può allontanarsi parecchio dal valore dell'impresa sottostante; nel lungo, tende a inseguirlo. Non lo decide la società a inizio anno, e non lo fissa il governo.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Seguire migliaia di titoli è impossibile, così i mercati si riassumono in indici, panieri delle società principali il cui andamento complessivo diventa un unico valore. Il FTSE MIB per Milano, l'S&amp;P 500 per Wall Street. Quando si sente dire che la Borsa ha guadagnato l'1 per cento, è quasi sempre l'indice a parlare, e se sale vuol dire che quel paniere nel complesso si è apprezzato. Gli indici sono anche la base di molti strumenti di investimento diversificato, come gli ETF che li replicano.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 il Recap non fa sconti, le azioni non garantiscono niente. Il dividendo è eventuale, nessuna legge obbliga a distribuirlo e molte società reinvestono tutto. Il prezzo può dimezzarsi. Se la società fallisce le azioni possono azzerarsi, e i soci vengono ripagati per ultimi, dopo tutti i creditori. Nelle recessioni i listini possono scendere a lungo. Rischio e possibilità di guadagno viaggiano insieme, è il rovescio della stessa medaglia.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Diversificare significa non concentrare tutto su pochi titoli, distribuire l'investimento su molte società, settori e Paesi, così che nessun singolo naufragio affondi il portafoglio. È il principio più condiviso della finanza, spesso attuato tramite fondi ed ETF. Riduce il rischio specifico, quello legato alla singola azienda; il rischio generale di mercato resta, e va messo in conto.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credono che un'azione scesa molto prima o poi debba risalire. Non funziona così, non esiste alcuna legge che riporti i prezzi ai livelli passati, e le società possono declinare per anni o fallire, azzerando il titolo. Vale anche il mito opposto, quello del casinò, dove il banco vince per costruzione matematica; un'azione è invece una quota di un'impresa reale che produce e genera utili, e dietro il prezzo esiste un valore economico, non un dado. Il rischio, però, resta concreto.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A. L'indice sintetizza in un solo valore l'andamento delle principali società quotate di un mercato, e se sale quel paniere nel complesso si è apprezzato. Se c'è tempo, seconda domanda dal quiz del Recap, vero o falso, investendo in azioni si può perdere l'intero capitale investito? Vero, se la società fallisce le sue azioni possono azzerarsi.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Recap online ci sono il quiz da 5 domande e le 7 flashcards per ripassare, con la fonte completa in fondo alla pagina. Un'ultima cosa, la più importante, e va detta a voce alta: questo Recap spiega come funzionano le azioni, non se, quando o quanto investire. È divulgazione, non consulenza finanziaria. Quelle decisioni dipendono dalla situazione personale, dagli obiettivi e dalla tolleranza alle perdite, e meritano un consulente abilitato, non un articolo.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Azioni e Borsa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possiedi, come nasce il prezzo, quali rischi restano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1983638" y="2106016"/>
            <a:ext cx="238551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possiedi, esattamente,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quando compri un'azione?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fetta di società</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si forma il prezzo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termometro degli indici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rischi, senza sconti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Una fetta di società</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Chi compra un'azione diventa socio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 COSA POSSIEDI, IN CONCRETO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su un milione emesse dalla società</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euro per 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dividendo, se viene distribuito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euro incassati</a:t>
            </a:r>
            <a:pPr indent="0" marL="0">
              <a:lnSpc>
                <a:spcPct val="120000"/>
              </a:lnSpc>
              <a:buNone/>
            </a:pPr>
            <a:r>
              <a:rPr lang="en-US" sz="1500" dirty="0">
                <a:solidFill>
                  <a:schemeClr val="tx2"/>
                </a:solidFill>
                <a:latin typeface="+mn-lt" pitchFamily="34" charset="0"/>
                <a:ea typeface="+mn-lt" pitchFamily="34" charset="-122"/>
                <a:cs typeface="+mn-lt" pitchFamily="34" charset="-120"/>
              </a:rPr>
              <a:t>: in proporzione alle azioni che hai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AZIONE O OBBLIGAZIONE?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Azione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SEI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Socio dell'impresa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TORNA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Nessun rimborso garantito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Obbligazione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SEI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Creditore dell'emittente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TORNA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Interessi e rimborso finale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Due strumenti diversi, con rischi di natura diversa.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Dove si forma il prezzo</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mercato regolamentato, e chi ci accede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DALL'ORDINE ALLO SCAMBIO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Il conto titoli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serve per detenere le azioni</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Lo scambio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eseguito sul mercato</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L'ordine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dall'app o dal conto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L'intermediario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banca o società autorizzata</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mercato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regolamentato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CHE SPIAZZA</a:t>
            </a:r>
            <a:endParaRPr lang="en-US" sz="1300" dirty="0"/>
          </a:p>
        </p:txBody>
      </p:sp>
      <p:sp>
        <p:nvSpPr>
          <p:cNvPr id="3" name="Shape 1"/>
          <p:cNvSpPr/>
          <p:nvPr/>
        </p:nvSpPr>
        <p:spPr>
          <a:xfrm>
            <a:off x="503936" y="2106016"/>
            <a:ext cx="293984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decide il prezzo di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un'azione quotata?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Il termometro degli indici</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Migliaia di titoli in un numero solo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PANIERE, UN NUMERO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FTSE MIB</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L'indice di Milano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Riassume le principali quotate italiane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S&amp;P 500</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L'indice di Wall Street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Sintetizza il paniere delle grandi quotate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ETF</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Fondi che replicano un indice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Molti nascono proprio dagli indici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 rischi, senza sconti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Nessuna garanzia, dividendi eventuali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EVENTUALE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 dividendo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Zero</a:t>
            </a:r>
            <a:pPr indent="0" marL="0">
              <a:buNone/>
            </a:pPr>
            <a:r>
              <a:rPr lang="en-US" sz="1600" b="1" dirty="0">
                <a:solidFill>
                  <a:schemeClr val="bg1"/>
                </a:solidFill>
                <a:latin typeface="+mj-lt" pitchFamily="34" charset="0"/>
                <a:ea typeface="+mj-lt" pitchFamily="34" charset="-122"/>
                <a:cs typeface="+mj-lt" pitchFamily="34" charset="-120"/>
              </a:rPr>
              <a:t> obblighi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Nessuna legge impone di distribuirlo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IN MOVIMENTO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 prezzo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Metà</a:t>
            </a:r>
            <a:pPr indent="0" marL="0">
              <a:buNone/>
            </a:pPr>
            <a:r>
              <a:rPr lang="en-US" sz="1600" b="1" dirty="0">
                <a:solidFill>
                  <a:schemeClr val="bg1"/>
                </a:solidFill>
                <a:latin typeface="+mj-lt" pitchFamily="34" charset="0"/>
                <a:ea typeface="+mj-lt" pitchFamily="34" charset="-122"/>
                <a:cs typeface="+mj-lt" pitchFamily="34" charset="-120"/>
              </a:rPr>
              <a:t> o meno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Può salire come scendere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NEL FALLIMENTO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Il capitale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Zero</a:t>
            </a:r>
            <a:pPr indent="0" marL="0">
              <a:buNone/>
            </a:pPr>
            <a:r>
              <a:rPr lang="en-US" sz="1600" b="1" dirty="0">
                <a:solidFill>
                  <a:schemeClr val="accent1"/>
                </a:solidFill>
                <a:latin typeface="+mj-lt" pitchFamily="34" charset="0"/>
                <a:ea typeface="+mj-lt" pitchFamily="34" charset="-122"/>
                <a:cs typeface="+mj-lt" pitchFamily="34" charset="-120"/>
              </a:rPr>
              <a:t> euro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 soci ripagati dopo i creditori</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DUE RISCHI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Rischio specifico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 COSA NASCE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Dal crollo di una società</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 PUÒ RIDURRE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Distribuendo su più titoli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Rischio di mercato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 COSA NASCE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Dall'andamento generale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 PUÒ RIDURRE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resta comunque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diversificazione riduce il primo, non il secondo.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prezzo di ieri non è una promessa per domani.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Non esiste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alcuna legge</a:t>
            </a:r>
            <a:pPr indent="0" marL="0">
              <a:lnSpc>
                <a:spcPct val="125000"/>
              </a:lnSpc>
              <a:buNone/>
            </a:pPr>
            <a:r>
              <a:rPr lang="en-US" sz="1750" dirty="0">
                <a:solidFill>
                  <a:srgbClr val="D8D6CF"/>
                </a:solidFill>
                <a:latin typeface="+mn-lt" pitchFamily="34" charset="0"/>
                <a:ea typeface="+mn-lt" pitchFamily="34" charset="-122"/>
                <a:cs typeface="+mn-lt" pitchFamily="34" charset="-120"/>
              </a:rPr>
              <a:t> che riporti i prezzi ai livelli passati. Le società possono declinare per anni o fallire,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azzerando il titolo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Cos'è un indice di borsa come il FTSE MIB?</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Un numero che riassume l'andamento di un paniere di azioni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Il prezzo dell'azione più costosa del listino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 tassa sulle transazioni finanziarie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recaplica.com/it/economia/azioni-e-borsa/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Consob, Educazione finanziaria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Azioni e Borsa: cosa sono e come funzionano davvero — Recap</dc:title>
  <dc:subject>PptxGenJS Presentation</dc:subject>
  <dc:creator>Recaplica</dc:creator>
  <cp:lastModifiedBy>Recaplica</cp:lastModifiedBy>
  <cp:revision>1</cp:revision>
  <dcterms:created xsi:type="dcterms:W3CDTF">2026-09-20T19:29:20Z</dcterms:created>
  <dcterms:modified xsi:type="dcterms:W3CDTF">2026-09-20T19:29:20Z</dcterms:modified>
</cp:coreProperties>
</file>