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Oggi vediamo cosa succede davvero quando si apre una partita IVA in regime forfettario: quale modulo si compila, come si invia, e quali costi ci sono per davvero.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il modello AA9/12: è il modulo con cui una persona fisica comunica all'Agenzia delle Entrate l'apertura, entro 30 giorni dall'inizio attività.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i limiti che definiscono l'accesso al regime forfettario. Superarli anche di poco fa uscire dal regime.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serve aver già lavorato per entrare nel forfettario: si dichiara, in buona fede, di presumere di avere i requisiti, e la verifica avviene a consuntivo.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modello si compila e si invia entro 30 giorni dall'inizio dell'attività: tramite PEC con oggetto 'Dichiarazione di inizio attività', con raccomandata allegando un documento d'identità, oppure con il software dell'Agenzia delle Entrate dall'area riservata.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software dell'Agenzia delle Entrate si usa dalla propria area riservata, in autonomia o affidandosi a un intermediario abilitato.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 esercita un'attività d'impresa o artigianale usa la Comunicazione Unica, non il solo AA9/12, ed è per questo che finisce iscritto al Registro delle Imprese e nel REA.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diritto annuale alla Camera di Commercio si paga solo da chi si iscrive al Registro delle Imprese e nel REA: un libero professionista con solo AA9/12 non lo versa.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l'errore più comune quando si stimano i costi di apertura: si generalizza un costo che vale solo per una parte di chi apre una partita 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L'apertura di una partita IVA per un'attività professionale comporta in genere anche adempimenti previdenziali: vanno verificati in base alla propria situazione, non trattati qui in dettaglio.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seconda: il diritto annuale riguarda chi si iscrive al Registro delle Imprese e nel REA per un'attività d'impresa o artigianale, non il libero professionista con solo modello AA9/12. Seconda domanda per la classe: entro quanti giorni dall'inizio attività va presentato il modello AA9/12? Risposta: 30 giorni.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sul sito ha anche il quiz, le flashcard e i falsi miti da smontare.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Aprire la Partita IVA in regime forfettario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passi concreti, dal modulo ai costi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TUTTO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705356" y="1737208"/>
            <a:ext cx="379425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quale modulo si apre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partita IVA per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un'attività professionale?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requisiti d'accesso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modello AA9/12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fa impresa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costi reali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requisiti d'accesso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serve prima di partire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LIMITI DEL REGIME FORFETTARIO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85.000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 l'anno, il limite di ricavi o compensi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Ragguagliato ad anno per chi non lavora per un anno intero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20.000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euro, il limite dei beni strumentali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Calcolato al lordo degli ammortamenti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5.000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 lordi, il limite per collaboratori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Spese per lavoro accessorio, dipendente e collaboratori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7782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35.000</a:t>
            </a:r>
            <a:endParaRPr lang="en-US" sz="4800" dirty="0"/>
          </a:p>
        </p:txBody>
      </p:sp>
      <p:sp>
        <p:nvSpPr>
          <p:cNvPr id="10" name="Text 8"/>
          <p:cNvSpPr/>
          <p:nvPr/>
        </p:nvSpPr>
        <p:spPr>
          <a:xfrm>
            <a:off x="87782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euro, soglia straordinaria per gli anni 2025 e 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Reddito da lavoro dipendente dell'anno precedente sopra il quale scatta l'esclusione (soglia ordinaria: 30.000 euro)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CAUSA OSTATIVA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inizia un'attività può scegliere subito il forfettario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Basta comunicarlo nella dichiarazione ai fini IVA presentata con l'apertura,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aspettare un anno di attività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modello AA9/12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modulo e i suoi canali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PRESENTA IL MODELLO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Compilazione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Modello AA9/12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Invio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PEC, raccomandata o software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Entro 30 giorni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Dall'inizio attività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CANALI DI INVIO DEL MODELLO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PEC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Invio digitale con oggetto dedicato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scrive 'Dichiarazione di inizio attività' nell'oggetto del messaggio.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Raccomandata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Invio postale a un ufficio dell'Agenzia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 allegata una copia di un documento di identità valido.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Software dell'Agenzia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Invio dall'area riservata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autonomia o tramite un intermediario abilitato.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fa impresa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Comunicazione Unica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PERCORSI DIVERSI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Attività professionale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PRATICA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modello AA9/12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REGISTRO IMPRESE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richiesto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Attività d'impresa o artigianale</a:t>
            </a:r>
            <a:endParaRPr lang="en-US" sz="17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PRATICA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Comunicazione Unica d'Impresa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REGISTRO IMPRESE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Iscrizione richiesta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fa impresa passa dal Registro delle Imprese, il professionista no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costi reali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si paga e quando 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AA9/12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Professionista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euro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costo di presentazione della pratica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SEZIONE ORDINARIA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Impresa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euro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Diritto annuale 2026, chi si iscrive al Registro Imprese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SEZIONE SPECIALE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Piccoli imprenditori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euro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Diritto annuale 2026, artigiani e coltivatori diretti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COSTO CHE NON RIGUARDA TUTTI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diritto camerale non riguarda ogni partita IVA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Riguarda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chi si iscrive al Registro delle Imprese e nel REA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per un'attività d'impresa o artigianale.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DOPO L'APERTURA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Sì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adempimenti previdenziali da verificare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Oltre alla sola apertura della partita IVA, caso per caso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paga il diritto annuale alla Camera di Commercio?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Chiunque apra una partita IVA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chi si iscrive al Registro delle Imprese e nel REA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chi supera 85.000 euro di ricavi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CHI VUOLE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Recap completo, coi requisiti del regime e i canali di invio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recaplica.com/it/economia/aprire-partita-iva-forfettaria/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Agenzia delle Entrate · Camera di Commercio di Roma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Come aprire una Partita IVA in regime forfettario — Recap</dc:title>
  <dc:subject>PptxGenJS Presentation</dc:subject>
  <dc:creator>Recaplica</dc:creator>
  <cp:lastModifiedBy>Recaplica</cp:lastModifiedBy>
  <cp:revision>1</cp:revision>
  <dcterms:created xsi:type="dcterms:W3CDTF">2026-09-28T03:38:04Z</dcterms:created>
  <dcterms:modified xsi:type="dcterms:W3CDTF">2026-09-28T03:38:04Z</dcterms:modified>
</cp:coreProperties>
</file>