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L'Agenda 2030 è il programma che l'ONU ha adottato nel 2015 per guidare il mondo fino al 2030, con 17 Obiettivi di Sviluppo Sostenibile.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l'Assemblea Generale dell'ONU: il 25 settembre 2015, a New York, 193 Paesi hanno sottoscritto l'Agenda 2030.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L'Agenda 2030 è stata adottata il 25 settembre 2015, durante un vertice ONU a New York, da 193 Paesi membri.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 i 17 Obiettivi ci sono 169 Target più specifici, monitorati con oltre 240 indicatori su cui ogni Paese viene valutato in sede ONU.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17 Obiettivi coprono aree diverse: la dimensione sociale (povertà, fame, salute, istruzione, parità di genere), quella ambientale (energia, clima, oceani, terra) e quella economica e istituzionale (lavoro, infrastrutture, istituzioni, partnership).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L'Agenda 2030 copre il periodo dal 2015 al 2030; nel 2016 è nata in Italia l'ASviS per seguirne l'attuazione.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L'Agenda 2030 è una risoluzione dell'Assemblea Generale dell'ONU: gli Stati si impegnano sul piano politico, non in base a un obbligo giuridico sanzionabile.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17, scomposti in 169 Target. Seconda domanda per la classe, cosa cambia tra un impegno politico e un obbligo giuridico?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completo, con falsi miti, quiz e mappa concettuale,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Agenda 2030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piano ONU per il 2030, in 17 Obiettivi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 PAESI, UNA SOLA SCADENZA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89348" y="2843632"/>
            <a:ext cx="15082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deciso che il mondo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 entro il 2030?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TAPPE, DAL 2015 AL 2030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Com'è nata l'Agenda 2030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fatta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17 Obiettivi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impegno politico, non una legge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2015, L'ANNO DELL'ADOZIONE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adozione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Assemblea Generale ONU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 firmatari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cui l'Italia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25/9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dell'adozione, nel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vertice ONU a New York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obiettivi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cornice generale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Target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target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obiettivi più specifici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INDICATORI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Indicatori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240+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indicatori</a:t>
            </a:r>
            <a:endParaRPr lang="en-US" sz="42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monitoraggio dell'ONU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DIMENSIONI DEI 17 OBIETTIVI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Povertà, fame, salute, scuola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 1, 2, 3, 4 e 5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Ambientale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Energia, clima, oceani, terra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 7, 13, 14 e 15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Lavoro, imprese, istituzioni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Goal 8, 9, 16 e 17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2015 AL 2030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ASviS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in Italia nel 2016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Adozione a New York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 Target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Monitorati con indicatori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Scadenza degli Obiettivi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L'Agenda 2030 non è un trattato vincolante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risoluzione dell'Assemblea Generale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impegno politico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un obbligo giuridico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Obiettivi di Sviluppo Sostenibile ci sono nell'Agenda 2030?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di più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recaplica.com/it/economia/agenda-2030-onu/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ASviS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2030: cos'è e quali sono i 17 Obiettivi di Sviluppo Sostenibile — Recap</dc:title>
  <dc:subject>PptxGenJS Presentation</dc:subject>
  <dc:creator>Recaplica</dc:creator>
  <cp:lastModifiedBy>Recaplica</cp:lastModifiedBy>
  <cp:revision>1</cp:revision>
  <dcterms:created xsi:type="dcterms:W3CDTF">2026-10-11T04:25:12Z</dcterms:created>
  <dcterms:modified xsi:type="dcterms:W3CDTF">2026-10-11T04:25:12Z</dcterms:modified>
</cp:coreProperties>
</file>