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mechanical system and an electronic system were born almost at the same time, on two continents, and spent years chasing the same finish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single name to give. Baird gave the first public demo, but the technology that would win the market was built elsewhere, in the United States, a few years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Baird's system was mechanical, splitting each picture into 30 lines with a spinning perforated disc, the Nipkow disc.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lines mean more detail, but also a faster spin required from the disc.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legal win that lands just as Farnsworth's patent is nearing expiration.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just months of head-to-head broadcasts, the Television Advisory Committee recommends keeping only the Marconi-EMI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Being right in court and winning the market do not always go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Small numbers, mostly in the London area, for a technology that stayed a rare object for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answer is the spinning perforated disc, the Nipkow disc. Second question for the class, who secured priority of invention for the electronic tube in 1934.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paths, one screen, and a rivalry the history of technology still remembers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Who Invented Television?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Two paths, one screen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JANUARY 26, 1926, LONDON</a:t>
            </a:r>
            <a:endParaRPr lang="en-US" sz="1300" dirty="0"/>
          </a:p>
        </p:txBody>
      </p:sp>
      <p:sp>
        <p:nvSpPr>
          <p:cNvPr id="3" name="Shape 1"/>
          <p:cNvSpPr/>
          <p:nvPr/>
        </p:nvSpPr>
        <p:spPr>
          <a:xfrm>
            <a:off x="1876349" y="2106016"/>
            <a:ext cx="162610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really invented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television?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STORY UNFOLDS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disc that breaks up the picture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American electronic path</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BBC decides, in 1937</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first sales to the war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50" b="1" dirty="0">
                <a:solidFill>
                  <a:schemeClr val="tx1"/>
                </a:solidFill>
                <a:latin typeface="+mj-lt" pitchFamily="34" charset="0"/>
                <a:ea typeface="+mj-lt" pitchFamily="34" charset="-122"/>
                <a:cs typeface="+mj-lt" pitchFamily="34" charset="-120"/>
              </a:rPr>
              <a:t>The disc that breaks up the picture</a:t>
            </a:r>
            <a:endParaRPr lang="en-US" sz="2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Baird and the mechanical system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JOHN LOGIE BAIRD</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John Logie Baird</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1926-1928</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1926</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First public demo, in London</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1927</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London-Glasgow broadcast, 438 miles</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1928</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First broadcast across the Atlantic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NIPKOW DISC WORKS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lines</a:t>
            </a:r>
            <a:pPr indent="0" marL="0">
              <a:lnSpc>
                <a:spcPct val="120000"/>
              </a:lnSpc>
              <a:buNone/>
            </a:pPr>
            <a:r>
              <a:rPr lang="en-US" sz="1500" dirty="0">
                <a:solidFill>
                  <a:schemeClr val="tx2"/>
                </a:solidFill>
                <a:latin typeface="+mn-lt" pitchFamily="34" charset="0"/>
                <a:ea typeface="+mn-lt" pitchFamily="34" charset="-122"/>
                <a:cs typeface="+mn-lt" pitchFamily="34" charset="-120"/>
              </a:rPr>
              <a:t>: into which the disc splits each picture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London-Glasgow distance covered in 1927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The American electronic path</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Farnsworth and Zworykin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WORKED ON THE SAME INVENTION, SIDE BY SIDE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John Logie Baird</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mechanical system, shown first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First public demo in 1926, built on the Nipkow disc.</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Philo Farnsworth</a:t>
            </a:r>
            <a:endParaRPr lang="en-US" sz="20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image dissector, patented in 1930</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Filed the application in 1927, secured priority of invention in 1934.</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850" b="1" dirty="0">
                <a:solidFill>
                  <a:schemeClr val="tx1"/>
                </a:solidFill>
                <a:latin typeface="+mj-lt" pitchFamily="34" charset="0"/>
                <a:ea typeface="+mj-lt" pitchFamily="34" charset="-122"/>
                <a:cs typeface="+mj-lt" pitchFamily="34" charset="-120"/>
              </a:rPr>
              <a:t>Vladimir Zworykin</a:t>
            </a:r>
            <a:endParaRPr lang="en-US" sz="18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iconoscope, for RCA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Backed directly by RCA president David Sarnoff.</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ELECTRONIC TUBE, CLAIMED BY TWO INVENTORS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Farnsworth</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TUBE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Image dissector, patented in 1930</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COURTROOM</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Priority recognized in 1934, RCA's appeal fails in 1936</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Zworykin and RCA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TUBE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Iconoscope, backed by Sarnoff</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MARKET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Stays the broadcast standard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RCA already controls the market by the time the 1939 licensing deal closes the case.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The BBC decides, in 1937</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Alexandra Palace trial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TRIAL THAT SETTLES THE STANDARD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November 2, 1936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BBC launches its service from Alexandra Palace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Winter 1936-1937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two systems alternate week by week</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February 6, 1937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Baird's system is dropped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WIN THAT COMES TOO LATE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Farnsworth gets the ruling. The standard belongs to someone else.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Patent Office sides with Farnsworth in 1934 and RCA's appeal fails in 1936, but his patent is already close to expiring when the 1939 licensing deal closes the matter, and commercial broadcasts are already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running on Zworykin's iconoscope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From first sales to the war</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How many homes had a TV</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MANY TV SETS BRITAIN ACTUALLY HAD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sets, in London in 1937</a:t>
            </a:r>
            <a:pPr indent="0" marL="0">
              <a:lnSpc>
                <a:spcPct val="120000"/>
              </a:lnSpc>
              <a:buNone/>
            </a:pPr>
            <a:r>
              <a:rPr lang="en-US" sz="1500" dirty="0">
                <a:solidFill>
                  <a:schemeClr val="tx2"/>
                </a:solidFill>
                <a:latin typeface="+mn-lt" pitchFamily="34" charset="0"/>
                <a:ea typeface="+mn-lt" pitchFamily="34" charset="-122"/>
                <a:cs typeface="+mn-lt" pitchFamily="34" charset="-120"/>
              </a:rPr>
              <a:t>: sold for the live coronation broadcast of George VI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sets, by 1939</a:t>
            </a:r>
            <a:pPr indent="0" marL="0">
              <a:lnSpc>
                <a:spcPct val="120000"/>
              </a:lnSpc>
              <a:buNone/>
            </a:pPr>
            <a:r>
              <a:rPr lang="en-US" sz="1500" dirty="0">
                <a:solidFill>
                  <a:schemeClr val="tx2"/>
                </a:solidFill>
                <a:latin typeface="+mn-lt" pitchFamily="34" charset="0"/>
                <a:ea typeface="+mn-lt" pitchFamily="34" charset="-122"/>
                <a:cs typeface="+mn-lt" pitchFamily="34" charset="-120"/>
              </a:rPr>
              <a:t>: estimated across Britain when the war breaks out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did Baird's television system actually work?</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With a cathode ray tube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With a spinning perforated disc</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With a digital sensor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recaplica.com/en/technology/who-invented-television/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National Science and Media Museum · ETHW · PBS American Experience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Invented Television? The Baird-Farnsworth Timeline — Recap</dc:title>
  <dc:subject>PptxGenJS Presentation</dc:subject>
  <dc:creator>Recaplica</dc:creator>
  <cp:lastModifiedBy>Recaplica</cp:lastModifiedBy>
  <cp:revision>1</cp:revision>
  <dcterms:created xsi:type="dcterms:W3CDTF">2026-10-11T04:25:59Z</dcterms:created>
  <dcterms:modified xsi:type="dcterms:W3CDTF">2026-10-11T04:25:59Z</dcterms:modified>
</cp:coreProperties>
</file>