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9144000" cy="5143500"/>
  <p:notesSz cx="5143500" cy="9144000"/>
  <p:embeddedFontLst>
    <p:embeddedFont>
      <p:font typeface="Bricolage Grotesque"/>
      <p:regular r:id="rId22"/>
      <p:bold r:id="rId23"/>
    </p:embeddedFont>
    <p:embeddedFont>
      <p:font typeface="Atkinson Hyperlegible"/>
      <p:regular r:id="rId24"/>
      <p:bold r:id="rId25"/>
      <p:italic r:id="rId2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22" Type="http://schemas.openxmlformats.org/officeDocument/2006/relationships/font" Target="fonts/font1.fntdata"/><Relationship Id="rId23" Type="http://schemas.openxmlformats.org/officeDocument/2006/relationships/font" Target="fonts/font2.fntdata"/><Relationship Id="rId24" Type="http://schemas.openxmlformats.org/officeDocument/2006/relationships/font" Target="fonts/font3.fntdata"/><Relationship Id="rId25" Type="http://schemas.openxmlformats.org/officeDocument/2006/relationships/font" Target="fonts/font4.fntdata"/><Relationship Id="rId26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Recap covers what a blockchain is and how it really works, from block structure to consensus, with facts checked against NIST and the technical documentation for Bitcoin and Ethereum.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 one person does. In the Bitcoin network the ledger is kept by a distributed group of participants scattered around the world, as NIST describes in its 2018 report (NISTIR 8202).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NIST defines a block as a header, holding the metadata, plus the actual data. The header carries the hash of the previous block: that's the link that chains blocks together.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what makes a blockchain tamper-resistant: it doesn't physically stop anyone from editing it, but it makes the edit visible to anyone comparing copies of the ledger.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None of these roles alone controls the network: it's the combination of consensus rules that decides who writes the next block.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Bitcoin runs on the proof of work described in the 2008 whitepaper: SHA-256, nonce, longest chain. Ethereum switched to proof of stake in 2022: 32 ETH deposited, slashing penalties for misbehavior.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Proof of work burns electricity to compute; proof of stake shifts the cost onto a cryptocurrency deposit the validator risks losing.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NIST takes down three widespread ideas: immutability is practical resistance, not an absolute; decentralization doesn't remove the need for trust in whoever controls block publishing; pseudonymity isn't anonymity.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it would change the block's hash and, in a chain reaction, the hash of every block after it (NIST, 2018). Follow-up for the class: why doesn't proof of stake need to burn energy the way proof of work does?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full Recap covers block structure, the two consensus mechanisms, and the most common blockchain myths, with primary sources at the bottom of the page.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TECHNOLOGY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Blockchain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How the block chain behind Bitcoin and Ethereum actually works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HOOK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3881882" y="2106016"/>
            <a:ext cx="1923948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 gets to decide what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goes into a blockchain?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WHERE WE'RE HEADED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block and its hash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network with no center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Two ways to reach consensus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Myths worth busting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7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block and its hash</a:t>
            </a:r>
            <a:endParaRPr lang="en-US" sz="37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building blocks of the chain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WHAT'S INSIDE A BLOCK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Header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block's metadata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Data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batch of transactions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Hash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Points back to the previous block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RIPPLE EFFECT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Change an old block, and every block after it changes too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Each block stores the hash of the one before it. Alter a block that's already published, and its hash changes, which changes the hash of every block that follows, according to NIST.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network with no center</a:t>
            </a:r>
            <a:endParaRPr lang="en-US" sz="32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Who keeps the data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WHO'S ON THE NETWORK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nodes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Hold a copy of the ledger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NIST notes that a blockchain network can include nodes scattered all over the world.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Block publishers</a:t>
            </a:r>
            <a:endParaRPr lang="en-US" sz="205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Adds the next valid block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job that proof of work and proof of stake hand out in different ways.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users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Send the transactions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Bitcoin's whitepaper describes direct payments, with no financial institution standing in between.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7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Two ways to reach consensus</a:t>
            </a:r>
            <a:endParaRPr lang="en-US" sz="27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Proof of work and proof of stake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TWO CONSENSUS MECHANISMS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Proof of work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HOW IT WORKS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Search for a nonce, a valid hash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EXAMPLE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Bitcoin, every 2,016 blocks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Proof of stake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HOW IT WORKS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Lock up ETH as collateral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EXAMPLE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Ethereum, since 2022, 32 ETH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Two ways to earn the right to write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COST, BEFORE AND AFTER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70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TWh a year, Ethereum on proof of work in 2022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Roughly as much as the Czech Republic, per Digiconomist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32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ETH needed to become a validator under proof of stake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requirement since Ethereum's 2022 switch to proof of stake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Myths worth busting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NIST actually says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MYTH 1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Immutability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Hard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Updated, not erased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MYTH 2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Governance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6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Needed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trust</a:t>
            </a:r>
            <a:endParaRPr lang="en-US" sz="365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Someone still has to be trusted to publish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MYTH 3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Anonymity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Visible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 attacker can still find the user</a:t>
            </a:r>
            <a:endParaRPr lang="en-US" sz="13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 TURN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makes it hard to edit a block that's already been published?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It would change that block's hash and every block's hash after it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The block automatically locks itself for 24 hours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You'd need permission from a central authority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GO DEEPER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on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recaplica.com/en/technology/what-is-blockchain-how-it-works/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NIST · Bitcoin whitepaper · Ethereum.org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Blockchain: What It Is and How It Works — Recap</dc:title>
  <dc:subject>PptxGenJS Presentation</dc:subject>
  <dc:creator>Recaplica</dc:creator>
  <cp:lastModifiedBy>Recaplica</cp:lastModifiedBy>
  <cp:revision>1</cp:revision>
  <dcterms:created xsi:type="dcterms:W3CDTF">2026-09-20T19:29:41Z</dcterms:created>
  <dcterms:modified xsi:type="dcterms:W3CDTF">2026-09-20T19:29:41Z</dcterms:modified>
</cp:coreProperties>
</file>