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 communication transmits messages and ideas through images, typography, color and space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Drivers have learned the rules of the road: that's what makes a sign understandable. The link between a sign and its meaning is learned through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sign communicates because a community shares its meaning (thecommspot.com).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are messages built by whoever creates them (sustainability-directory.com).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Proximity, similarity and closure are three of the five Gestalt principles formulated in the 1920s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 design combines these elements to improve both the look and the usability of the message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2003 FHWA manual sets these measures so drivers have time to react.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Standardized shape and color make signs recognizable quickly (Wikipedia, Traffic sign design).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cultural context and the viewer's own frameworks change the interpretation (sustainability-directory.com). Second question for the class: which Gestalt principle would a poster use to make a headline read before the rest?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image communicates through culturally learned signs, automatic perception principles and visual design choices.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Visual communication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an image ends up saying something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SIGN, READ IN AN INSTANT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82416" y="2106016"/>
            <a:ext cx="32544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red triangle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 danger?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SIGN TO STREET SIGN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Signs and meaning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Gestalt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tools of visual design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 signage, put to the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Signs and meaning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makes an image readable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SIGN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image, object or gesture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conveys a meaning to whoever observes it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signifier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sign's visible 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link to what it represents is learned through experience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convention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by a community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the sign readable to those who know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IMAGE REALLY SHOWS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assumption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shows reality as it is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no position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happens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CONSTRUCTED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reflects the choices of its maker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TO READING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than one interpretation, by context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image carries the choices and viewpoint of whoever made 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Gestalt principles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eye groups what it sees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Proximity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nearby elements read as a single group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Similarity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shape or color signal the same set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 fills in the missing parts on its own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tools of visual design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Typography, color, space, composition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INGREDIENTS OF VISUAL DESIGN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Composition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layout chosen on purpose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Typography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guides what gets read first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and space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tell elements apart and separate them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hierarchy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 content by importance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 signage, put to the test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Legible in seconds, from a distance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SIGN LEGIBLE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12 meters of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tall lettering must be to be read in time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legible, day and 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sign must stay legible in both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STANDARDIZED SINCE 2003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 signage works because it is standardized by shape and color.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Drivers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it, like any other visual sign.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 two people read the same image differently?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one of them is wrong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cultural context changes the interpretation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colors have a fixed meaning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recaplica.com/en/technology/visual-communication/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IxDF · thecommspot.com · Wikipedia · FHWA MUTCD · sustainability-directory.com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Communication: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2026-10-11T04:25:59Z</dcterms:created>
  <dcterms:modified xsi:type="dcterms:W3CDTF">2026-10-11T04:25:59Z</dcterms:modified>
</cp:coreProperties>
</file>