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9144000" cy="5143500"/>
  <p:notesSz cx="5143500" cy="9144000"/>
  <p:embeddedFontLst>
    <p:embeddedFont>
      <p:font typeface="Bricolage Grotesque"/>
      <p:regular r:id="rId22"/>
      <p:bold r:id="rId23"/>
    </p:embeddedFont>
    <p:embeddedFont>
      <p:font typeface="Atkinson Hyperlegible"/>
      <p:regular r:id="rId24"/>
      <p:bold r:id="rId25"/>
      <p:italic r:id="rId26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22" Type="http://schemas.openxmlformats.org/officeDocument/2006/relationships/font" Target="fonts/font1.fntdata"/><Relationship Id="rId23" Type="http://schemas.openxmlformats.org/officeDocument/2006/relationships/font" Target="fonts/font2.fntdata"/><Relationship Id="rId24" Type="http://schemas.openxmlformats.org/officeDocument/2006/relationships/font" Target="fonts/font3.fntdata"/><Relationship Id="rId25" Type="http://schemas.openxmlformats.org/officeDocument/2006/relationships/font" Target="fonts/font4.fntdata"/><Relationship Id="rId26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virtual influencer is a digital character with a social profile run by an agency or studio, not a real person.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Since at least 2016: Lil Miquela's account was created on April 23, 2016, years before the public generative-AI boom.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Miquela was created by the Brud agency; Shudu by Cameron-James Wilson, founder of The Diigitals; Aitana López by Spanish agency The Clueless.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Data from VirtualHumans.org and Harvard Business Review, 2024 issue.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virtual influencer comes together from three pieces, an agency or studio writes the backstory, builds the digital look, then keeps the content flowing.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Comparison cited by Harvard Business Review between HelloFresh's campaign with Jenna Kutcher and Lil Miquela's earnings.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These are market-research estimates, not hard data, SNS Insider projects $231.4 billion by 2035.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It's a specific US rule, not a universal one, but it makes the point, being digital doesn't exempt anyone from advertising transparency.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2023. Second question for the class, why might an agency prefer a digital character over a real person?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full Recap covers the pioneers, the business model and the rules on advertising transparency.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TECHNOLOGY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Virtual influencers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AI-made creators behind the profiles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FIRST CLUE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1737208"/>
            <a:ext cx="2626360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long have virtual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influencers actually been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around?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THIS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pioneers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they're built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Why brands go virtual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rules of the game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pioneers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Who started it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THREE NAMES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Lil Miquela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Built by Brud in 2016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Digital musician who has worked with Calvin Klein and Prada.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Shudu Gram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Built by Wilson in 2017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Billed as the first digital supermodel.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Aitana López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Built by The Clueless, 2023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Earns the agency an average of €3,000 a month.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A CHARACTER IS WORTH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2018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TIME's list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Lil Miquela named among the 25 most influential people on the internet by TIME.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million dollars a year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Miquela's estimated average earnings from sponsored content, per HBR.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they're built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Behind the character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PROFILE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Who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Bio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written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City, age and personality invented by the agency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LOOK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Body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3D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model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Face and body come from a digital model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OUTPUT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Posts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95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Photos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video</a:t>
            </a:r>
            <a:endParaRPr lang="en-US" sz="395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Published as steadily as a real profile</a:t>
            </a:r>
            <a:endParaRPr lang="en-US" sz="13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7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Why brands go virtual</a:t>
            </a:r>
            <a:endParaRPr lang="en-US" sz="37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balance sheet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HUMAN OR VIRTUAL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Jenna Kutcher (human)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POSTS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461 sponsored posts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IMPRESSIONS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5.5 million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Lil Miquela (virtual)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YEARLY EARNINGS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$2 million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FOLLOWER RESPONSE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More favorable, says HBR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HBR found followers respond better to a virtual influencer's posts, at a lower cost.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GROWING MARKET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8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billion dollars in 2025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Estimated size of the global virtual influencer market, per SNS Insider.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11.2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billion dollars in 2026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The same report's projection for the following year.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40%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average yearly growth, 2026-2035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CAGR estimated in the SNS Insider report.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rules of the game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Advertising doesn't disappear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POINT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Advertising rules apply even to a character that doesn't exist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2023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the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Federal Trade Commission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revised its endorsement guidelines to explicitly include virtual influencers among the content that must be disclosed as sponsored.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TO THE CLASS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what year did the FTC update its endorsement rules to cover virtual influencers?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2016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2023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2035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RECAP CONTINUES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full Recap on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recaplica.com/en/technology/virtual-influencers/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VirtualHumans.org · Fortune · FTC · Harvard Business Review · SNS Insider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Virtual influencers: the AI-made creators behind the profiles — Recap</dc:title>
  <dc:subject>PptxGenJS Presentation</dc:subject>
  <dc:creator>Recaplica</dc:creator>
  <cp:lastModifiedBy>Recaplica</cp:lastModifiedBy>
  <cp:revision>1</cp:revision>
  <dcterms:created xsi:type="dcterms:W3CDTF">2026-09-20T19:29:41Z</dcterms:created>
  <dcterms:modified xsi:type="dcterms:W3CDTF">2026-09-20T19:29:41Z</dcterms:modified>
</cp:coreProperties>
</file>