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virtual influencer is a digital character with a social profile run by an agency or studio, not a real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at least 2016: Lil Miquela's account was created on April 23, 2016, years before the public generative-AI boom.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Miquela was created by the Brud agency; Shudu by Cameron-James Wilson, founder of The Diigitals; Aitana López by Spanish agency The Clueless.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VirtualHumans.org and Harvard Business Review, 2024 issue.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Comparison cited by Harvard Business Review between HelloFresh's campaign with Jenna Kutcher and Lil Miquela's earnings.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market-research estimates, not hard data, SNS Insider projects $231.4 billion by 2035.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specific US rule, not a universal one, but it makes the point, being digital doesn't exempt anyone from advertising transparency.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2023. Second question for the class, why might an agency prefer a digital character over a real person?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the pioneers, the business model and the rules on advertising transparency.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Virtual influencers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AI-made creators behind the profiles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CLUE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26263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have virtual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influencers actually been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around?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pioneers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they're built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brands go virtual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rules of the game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NAMES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Brud in 2016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Digital musician who has worked with Calvin Klein and Prada.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Shudu Gram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Wilson in 2017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Billed as the first digital supermodel.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Aitana López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The Clueless, 2023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Earns the agency an average of €3,000 a month.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CHARACTER IS WORTH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TIME's list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Lil Miquela named among the 25 most influential people on the internet by TIME.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Miquela's estimated average earnings from sponsored content, per HBR.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 OR VIRTUAL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Jenna Kutcher (human)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461 sponsored posts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IMPRESSIONS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5.5 million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 (virtual)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YEARLY EARNINGS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$2 million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FOLLOWER RESPONSE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favorable, says HBR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HBR found followers respond better to a virtual influencer's posts, at a lower cost.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GROWING MARKET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Estimated size of the global virtual influencer market, per SNS Insider.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11.2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same report's projection for the following year.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average yearly growth, 2026-2035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CAGR estimated in the SNS Insider report.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POINT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Advertising rules apply even to a character that doesn't exist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Trade Commission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revised its endorsement guidelines to explicitly include virtual influencers among the content that must be disclosed as sponsored.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did the FTC update its endorsement rules to cover virtual influencers?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2035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recaplica.com/en/technology/virtual-influencers/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VirtualHumans.org · Fortune · FTC · Harvard Business Review · SNS Insider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influencers: the AI-made creators behind the profiles — Recap</dc:title>
  <dc:subject>PptxGenJS Presentation</dc:subject>
  <dc:creator>Recaplica</dc:creator>
  <cp:lastModifiedBy>Recaplica</cp:lastModifiedBy>
  <cp:revision>1</cp:revision>
  <dcterms:created xsi:type="dcterms:W3CDTF">2026-09-20T19:29:41Z</dcterms:created>
  <dcterms:modified xsi:type="dcterms:W3CDTF">2026-09-20T19:29:41Z</dcterms:modified>
</cp:coreProperties>
</file>