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Vibe coding is a way of programming where you describe, in speech or writing and in plain language, the result you want, and let an artificial intelligence model write and often run the code for you, accepting its output with little or no review. We will look at what that means exactly, where the term comes from, which risks independent studies report, and who benefits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 is the line-by-line comparison between the old and the new version of the code. By the term's original meaning, the defining trait of vibe coding isn't so much using an AI to write code, which became common practice between 2025 and 2026, but giving up on checking it, accepting the changes the model proposes without rereading the diffs. What gets judged is the result on screen, not how it got there. Karpathy described the practice as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Programming, traditionally, means writing precise instructions a machine carries out step by step. Vibe coding turns that around, because instead of writing the code you describe it. You tell the model what you want, for instance add a button that exports the data to PDF, or shrink the padding on the left of the sidebar, and let the model translate that request into working code, often running it right away. Karpathy described dictating requests out loud with a transcription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use of artificial intelligence in programming is vibe coding. Tools like GitHub Copilot, which suggest lines or functions as you type, or general-purpose chatbots used to get unstuck on a specific problem, have been around for years, and MIT Technology Review calls this classic AI-assisted coding. A developer who uses Copilot to complete a function they already designed, then checks its logic line by line, is doing classic AI-assisted coding. A developer who says out loud add a cart with an automatic discount above 50 euros and accepts whatever code appears without checking it is doing vibe coding by the term's original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comes from a post published on X, that is Twitter, by Andrej Karpathy, an OpenAI co-founder and former director of artificial intelligence at Tesla, on 2 February 2025. The post passed 4.5 million views according to converging secondary sources, and a year later Karpathy himself called it a throwaway thought he'd fired off, saying he could never predict which of his posts would take off. On 6 November 2025 Collins Dictionary named it Word of the Year 2025, defining it as the use of artificial intelligence prompted by natural language to write computer code. That is a level of recognition which usually takes years, not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risks discussed most often by industry studies is precisely the lack of human review. In Carnegie Mellon University's SusVibes benchmark, run on 200 tasks built from 108 open-source Python projects, 61% of the code generated by an AI agent built on Claude Sonnet 4 passed functional tests, but only 10.5% also passed a security review. In practice, out of ten features that appear to work, roughly nine carry at least one exploitable vulnerability. It isn't an isolated case, because Veracode tests across more than 100 language models found that 45% of development tasks handed to an AI introduce at least one security vulnerability.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Passing tests tells you whether the code does what it should, not whether it does it securely. They are two separate things, and the gap between them can be wide. The vulnerabilities Veracode found often fall into the OWASP Top 10 categories, the reference standard for the most common flaws in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Tobin South, a researcher at the MIT Media Lab, vibe coding mostly benefits two groups at opposite ends of the spectrum, that is experienced programmers who can quickly spot and fix a mistake the AI generates, and absolute beginners who have a clear idea of what they want to build but wouldn't know how to translate it into code on their own. The sources don't say explicitly who benefits least, but it's reasonable to guess it's people still learning to program, because understanding code, which is also how you learn to write better code, gets handed over almost entirely to the model in that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You describe the result, the AI writes the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TRAIT THAT DRAWS THE LINE</a:t>
            </a:r>
            <a:endParaRPr lang="en-US" sz="1300" dirty="0"/>
          </a:p>
        </p:txBody>
      </p:sp>
      <p:sp>
        <p:nvSpPr>
          <p:cNvPr id="3" name="Shape 1"/>
          <p:cNvSpPr/>
          <p:nvPr/>
        </p:nvSpPr>
        <p:spPr>
          <a:xfrm>
            <a:off x="6227724" y="2106016"/>
            <a:ext cx="21726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nobody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reads the diffs anymore?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Describing, not writing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post to word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working isn't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Benefits and trust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WORK GOES, IN THREE MOVES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Even out loud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a transcription app</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diffs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line-by-line comparison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describe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plain language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 writes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often runs the code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accept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without reading the diffs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LINE FALLS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developer, who reviews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and evaluated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 handles the details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without reading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lies in the degree of review, not the tool.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POST TO THE DICTIONARY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4.5 million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views on the post</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Karpathy's post on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Word of the Year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Karpathy, a throwaway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CARNEGIE MELLON UNIVERSITY'S SUSVIBES BENCHMARK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passed the functional tests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 generated by an AI agent built on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also passed a security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ten features that work, roughly nine carry at least one flaw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tasks in the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built from 108 open-source Python projects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Passing the tests doesn't mean being secure.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SusVibes benchmark 61% of the generated code passed the functional tests,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survived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review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BENEFITS, ACCORDING TO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Experienced coders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Years of writing code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fix the AI's mistakes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Absolute beginners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idea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build it without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profiles at opposite ends of the same spectrum.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on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vibe coding? Meaning, origin and security risks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