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is the standard that assigns a number to every character in every language on Earth.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the 1963 standard, tops out at 128 characters: enough for the English alphabet, not for the rest of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private-use area holds over 137,000 code points, according to the Consortium's FAQ: more than enough for custom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starting idea, one number per character: only the space that number can take up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has no code points for letters with diacritical marks: the space is missing, not the intent.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3629 lays out the exact structure: the first byte says how many follow, and every following byte starts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Consortium's history page, the idea emerged roughly four years before the organization was founded, so around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organization's founding and the first standard's publication fall in the same year, but not the same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byte of UTF-8 for ASCII characters carries the same value as the original ASCII byte, according to RFC 3629. Follow-up: how many bytes can UTF-8 use at most for a single character?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replaced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1854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write if it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knows 128 of them?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per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STANDARD, EVERY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characters, Version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September 2026, according to the Unicode Consortium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137,000+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private-use code 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aside for custom characters, on top of the standard ones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standard it replaced, published in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characters, one alphabet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VERSUS UNICODE PLUS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at most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plus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4, variable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172,808 in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 of characters covered jumps from 128 to over 172 thousand.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can't write accented letters or other scripts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only 128 characters at 7 bits,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fall outside the original alphabet, according to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 bytes per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CHARACTER, 1 TO 4 BYTES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bytes stay identical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characters, up to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accented letters and many scripts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rarer characters, up to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GROUP BEHIND THE FIRST IDEA, 1987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Joe Becker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Xerox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engineers who discussed the idea of a universal encoding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Lee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group that laid the groundwork, years before the Consortium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 Davis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 from the earliest discussions of the Unicode idea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an idea in 1987 to 1991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 TO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discussed by engineers from Xerox and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January,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 1.0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October, a few months after the founding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text written only in English weigh the same in ASCII and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uses a single byte for characters already found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automatically compresses the text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ASCII and UTF-8 are two different files that happen to be identical in memory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What Is It? How It Replaced ASCII — Recap</dc:title>
  <dc:subject>PptxGenJS Presentation</dc:subject>
  <dc:creator>Recaplica</dc:creator>
  <cp:lastModifiedBy>Recaplica</cp:lastModifiedBy>
  <cp:revision>1</cp:revision>
  <dcterms:created xsi:type="dcterms:W3CDTF">2026-09-24T04:01:52Z</dcterms:created>
  <dcterms:modified xsi:type="dcterms:W3CDTF">2026-09-24T04:01:52Z</dcterms:modified>
</cp:coreProperties>
</file>