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TypeScript is a typed superset of JavaScript, developed by Microsoft and led by Anders Hejlsberg. We'll look at what it is, who created it, how the compiler works, why more and more frameworks choose it, and just how widely used it is among developers.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plain JavaScript, "let x = 'hi'; x = 5;" is valid code, nothing blocks it. In TypeScript the same line triggers a compile-time error, because the compiler checks the types before the program ever runs: that's the whole point of static typing, which the official site sums up as catching errors right in the editor, before you even run the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Anders Hejlsberg is TypeScript's lead architect; before that, at Microsoft, he had been the lead architect of C#, and earlier still, the designer of Turbo Pascal and Delphi. Development, with a contribution from Luke Hoban, was built to address JavaScript's shortcomings for large-scale application development, inside Microsoft and among its outside customers. The design's declared influences are C#, F#, Java and JavaScript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language born to add types to JavaScript has had its own compiler rewritten in a completely different language, Go, for speed: a declared boost of 8 to 12 times on full builds over version 6.0, according to the official general-availability announcement on July 8,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tsc compiler does two distinct things, type checking, verifying that the types are consistent, and transpiling, or emit, converting TypeScript code into standard, readable, non-obfuscated JavaScript. It installs with "npm install -D typescript" and runs with "tsc file.ts". TypeScript also uses type inference, for example "let helloWorld = 'Hello World'" gets recognized automatically as a string, with no annotations needed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practical example, "interface User { name: string; id: number; }" and then "const user: User = { name: 'Hayes', id: 0 }". TypeScript uses a structural type system, if an object has the same shape as an interface, the same fields and the same types, it's treated as compatible with that interface, even without declaring it explicitly. It also supports narrowing, a check like "typeof obj === 'string'" narrows the type inside that block of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GitHub's Octoverse 2025 report notes that nearly every major frontend framework scaffolds projects in TypeScript by default, citing Next.js 15, Astro 3 and SvelteKit 2 as examples. Among the factors the report points to is also compatibility with AI, typed systems help catch errors in AI-generated code earlier, and tools like Vite, ts-node and Bun that lower the barrier for newcomers. TypeScript can also be adopted incrementally on existing JavaScript projects, even just with JSDoc annotations inside .js files, without rewriting everything from scratch.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Angular, developed by Google, recommends using TypeScript and has used it since the 2.0 rewrite on September 14, 2016, not a later migration, but an architectural choice from the new framework's very start; the Angular ecosystem counts over 1.7 million developers. The official Microsoft/TypeScript repository on GitHub has 111.0k stars, 13.8k forks and 39,350 total commits, under the Apache License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August 2025 TypeScript became, for the first time, the most used language on GitHub by monthly contributors, overtaking Python. The Octoverse 2025 report calls it the most significant shift in the language rankings in more than a decade. It still ranks 6th, though, for the share of developers who report using it in the 2025 Stack Overflow survey, two different metrics, both with precise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2025 TypeScript counted 2,636,006 monthly contributors on GitHub, the highest of any language, growing 66.63% year over year, overtaking Python by about 42,000 contributors (Octoverse 2025 report). In the 2025 Stack Overflow Developer Survey, meanwhile, 43.6% of developers report using it, 6th place overall, behind JavaScript, HTML/CSS, SQL, Python and Bash/Shell; among developers who use AI tools, that share climbs to 51.4%, the highest of any subgroup the survey measured.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type checking and transpiling. If there's time, a second question from the Recap's quiz, who led TypeScript's development at Microsoft, as lead architect? Anders Hejlsberg, previously the lead architect of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TypeScript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JavaScript, with a syntax for types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03936" y="3212440"/>
            <a:ext cx="228996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TypeScript, writing x = 5</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saying x is text throws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error.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language for large-scale apps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adds to JavaScript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ecosystem that picks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widely used it 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A language for large-scale apps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Born inside Microsoft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Anders Hejlsberg</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C# to TypeScript</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public release, v0.8, October 1</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1.0 debuts at Microsoft Build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Angular 2.0 adopts it from the start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7.0, compiler rewritten in Go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FUN FACT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TypeScript's compiler is written in Go, not TypeScript.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TypeScript 7.0, generally available since July 8, 2026, ships the first compiler rewritten in Go instead of TypeScript itself, with full builds running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 to 12 times faster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than version 6.0.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TSC COMPILER DOES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 code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Optional type annotations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Type checking, then transpiling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JavaScript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Runs anywhere JavaScript runs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What it adds to JavaScript</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Types, structure, a smarter editor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ENGINE, DIFFERENT CHECKS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JavaScript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X = 5 AFTER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Valid, no error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Implicit, runtime only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TypeScript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SAME CODE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Error, right in the editor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Gone after tsc runs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shape, same type, even undeclared.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FRAMEWORKS THAT PICK IT BY DEFAULT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Next.js 15</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React framework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Scaffolds projects in TypeScript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Astro 3</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Content-site framework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Scaffolds projects in TypeScript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SvelteKit 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Svelte framework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Scaffolds projects in TypeScript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An ecosystem that picks it</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Angular to major repos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MATURE ECOSYSTEM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Angular 2.0</a:t>
            </a:r>
            <a:pPr indent="0" marL="0">
              <a:lnSpc>
                <a:spcPct val="120000"/>
              </a:lnSpc>
              <a:buNone/>
            </a:pPr>
            <a:r>
              <a:rPr lang="en-US" sz="1500" dirty="0">
                <a:solidFill>
                  <a:schemeClr val="tx2"/>
                </a:solidFill>
                <a:latin typeface="+mn-lt" pitchFamily="34" charset="0"/>
                <a:ea typeface="+mn-lt" pitchFamily="34" charset="-122"/>
                <a:cs typeface="+mn-lt" pitchFamily="34" charset="-120"/>
              </a:rPr>
              <a:t>: rewritten from scratch, in TypeScript, September 14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111.0k</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official Microsoft/TypeScript repo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Apache license</a:t>
            </a:r>
            <a:pPr indent="0" marL="0">
              <a:lnSpc>
                <a:spcPct val="120000"/>
              </a:lnSpc>
              <a:buNone/>
            </a:pPr>
            <a:r>
              <a:rPr lang="en-US" sz="1500" dirty="0">
                <a:solidFill>
                  <a:schemeClr val="tx2"/>
                </a:solidFill>
                <a:latin typeface="+mn-lt" pitchFamily="34" charset="0"/>
                <a:ea typeface="+mn-lt" pitchFamily="34" charset="-122"/>
                <a:cs typeface="+mn-lt" pitchFamily="34" charset="-120"/>
              </a:rPr>
              <a:t>: free and open-source software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CHECK A FACT</a:t>
            </a:r>
            <a:endParaRPr lang="en-US" sz="1300" dirty="0"/>
          </a:p>
        </p:txBody>
      </p:sp>
      <p:sp>
        <p:nvSpPr>
          <p:cNvPr id="3" name="Shape 1"/>
          <p:cNvSpPr/>
          <p:nvPr/>
        </p:nvSpPr>
        <p:spPr>
          <a:xfrm>
            <a:off x="3245409" y="2474824"/>
            <a:ext cx="32913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TypeScript a niche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language, barely used by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developers?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widely used it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surveys, two rankings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AUGUST 2025 OVERTAKE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monthly contributors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GitHub, the highest of any language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contributors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than Python, the runner-up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report using it, per Stack Overflow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TypeScript's tsc compiler actually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Checks that the types are correct and converts the code to JavaScript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minifies JavaScript code that's already been written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Runs the code directly in the browser, no conversion at 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recaplica.com/en/technology/typescript/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TypeScript.org · GitHub · Wikipedia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TypeScript? Inside Microsoft's Typed Superset of JavaScript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