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Turing machine is a theoretical model of computation: tape, head, states, transition function.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answered by imagining a machine that could read, write, and move along a tape, one step at a time, in the paper On Computable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called the states m-configurations. The transition function looks only at the current state and symbol, never at what came before.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step is three elementary actions: write a symbol, move the head, change state. It depends only on the current state-symbol pair.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unary notation, the number 3 is a block of four 1 symbols. The CPU comparison comes from Princeton's description.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Independent models converging on the same class of computable functions strengthened confidence in the Church-Turing 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proof holds for any machine, however fast: more computing power does not change the outcome.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no Turing machine solves a problem, no real computer can either: that is the Church-Turing 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paper is titled On Computable Numbers, with an Application to the Entscheidungsproblem.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the halting problem's proof by contradiction rules out a general method, regardless of computing power. Follow-up for the class: why does the Church-Turing thesis extend this limit to every real computer, beyond the theoretical model?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Turing's model remains the yardstick for what a computer can and cannot do, no matter how fast it gets.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Turing Machine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tape, a few states, the limits of computation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COMPUTERS, IN 1936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94613" y="2843632"/>
            <a:ext cx="25252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actually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compute?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TAPE TO THE LIMIT OF COMPUTATION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parts of the model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single step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halting problem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Church-Turing thesis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components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Tape, head, states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TAPE, HEAD, STATES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tape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memory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Squares infinite in one direction, one symbol each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Reads and writes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Reads a symbol, replaces it, then moves one square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present condition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finite number, paired with the transition function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step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Read, write, move, change state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A SINGLE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symbol in the current square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and moves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symbol, then the head moves one square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transition function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TAPE TO THE CPU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n+1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"1" symbols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represent the number n in unary notation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CPU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comparison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control unit is comparable to the one in modern microprocessors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models, one class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Turing, Church, other formalisms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INDEPENDENT MODELS FROM THE 1930S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Turing machines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Alan Turing, 1936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Tape, head, states, transition function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Recursive functions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Alonzo Church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formalism, the same computing power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formalisms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1930s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up computing exactly the same functions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problem nobody can decide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HALT, OR RUN FOREVER?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general method can decide whether a Turing machine will halt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proof works by contradiction: assuming a machine exists that can decide halting for every other machine, a case is built that uses that same machine against itself, reaching a contradiction.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BOUNDARY OF COMPUTABILITY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Computable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Solvable by a Turing machine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Incrementing a binary number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computable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halting problem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CONSEQUENCE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general algorithm decides it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boundary that holds for any computing device, real or yet to be built.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1936 PAPER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Turing's paper on computable numbers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logicians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Church and Turing, working independently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powerful enough computer always tell whether a program will halt?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given enough time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for no program does a general method exist that guarantees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programs written in unary notation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again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recaplica.com/en/technology/turing-machine/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Princeton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Turing Machine: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2026-10-11T04:25:59Z</dcterms:created>
  <dcterms:modified xsi:type="dcterms:W3CDTF">2026-10-11T04:25:59Z</dcterms:modified>
</cp:coreProperties>
</file>