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9144000" cy="5143500"/>
  <p:notesSz cx="5143500" cy="9144000"/>
  <p:embeddedFontLst>
    <p:embeddedFont>
      <p:font typeface="Bricolage Grotesque"/>
      <p:regular r:id="rId22"/>
      <p:bold r:id="rId23"/>
    </p:embeddedFont>
    <p:embeddedFont>
      <p:font typeface="Atkinson Hyperlegible"/>
      <p:regular r:id="rId24"/>
      <p:bold r:id="rId25"/>
      <p:italic r:id="rId2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22" Type="http://schemas.openxmlformats.org/officeDocument/2006/relationships/font" Target="fonts/font1.fntdata"/><Relationship Id="rId23" Type="http://schemas.openxmlformats.org/officeDocument/2006/relationships/font" Target="fonts/font2.fntdata"/><Relationship Id="rId24" Type="http://schemas.openxmlformats.org/officeDocument/2006/relationships/font" Target="fonts/font3.fntdata"/><Relationship Id="rId25" Type="http://schemas.openxmlformats.org/officeDocument/2006/relationships/font" Target="fonts/font4.fntdata"/><Relationship Id="rId26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Recap on how a smartphone battery actually works, what really wears it down, and how to slow the decline — drawing on guidance from Apple, Google, and Battery University.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battery doesn't fail overnight, it wears down with use: every full charge counts as one cycle, and the capacity it can hold drops a little with each one. The factor that speeds this up most is heat, not age by itself.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These are design figures "under ideal conditions," not guarantees: the source is Apple Support article 101575.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Data from Battery University (BU-808) on NMC chemistry, cycles to 70% remaining capacity (a different threshold from Apple's 80% figure): for the same battery, frequent partial discharges hold up over far more cycles than deep ones. Lithium batteries have no memory effect.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Apple advises against using or charging a phone above 35°C because it can permanently reduce battery lifespan; cold, by contrast, only raises the risk of unexpected shutdowns when the charge is already low.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Source: Apple Support, article 105105.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battery discharged to nearly 100% every time holds up for roughly 300 cycles; discharged to just 20%, it holds up for roughly 2,000, according to Battery University's table (BU-808).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Optimized Battery Charging learns your charging routine and delays the finish past 80% until shortly before you usually unplug.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it recalibrates the reading, according to Google. Second question for the room: why does heat damage a battery more than cold?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online Recap also has the quiz, flashcards, and concept map.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TECHNOLOGY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Smartphone Battery Life, How to Make It Last Longer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Cycles, heat, and myths worth dropping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QUESTION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843632"/>
            <a:ext cx="3274568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Why does a phone's battery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feel weaker after two years?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WHAT'S AHEAD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the battery wears down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Heat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Everyday charging habits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software features that help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8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the battery wears down</a:t>
            </a:r>
            <a:endParaRPr lang="en-US" sz="28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Cycles and capacity thresholds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80% CAPACITY IS REACHED AFTER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500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cycles, iPhone 14 and earlier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threshold Apple states, under ideal conditions.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1000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cycles, iPhone 15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Double the threshold of earlier models.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DEEP DISCHARGE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100% DoD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300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cycles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Draining to nearly zero every time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MEDIUM DISCHARGE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60% DoD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600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cycles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Topping up around the halfway mark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LIGHT DISCHARGE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20% DoD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2,000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cycles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Short, frequent top-ups</a:t>
            </a:r>
            <a:endParaRPr lang="en-US" sz="13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Heat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Worse than the cold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COLD VERSUS HEAT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Cold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EFFECT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More unexpected shutdowns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LONGEVITY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 known permanent damage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Heat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EFFECT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Capacity lost for good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THRESHOLD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Above 35°C, per Apple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Only heat causes permanent capacity loss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RIGHT TEMPERATURE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16-22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°C, the ideal range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What Apple recommends for everyday use.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35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°C, the threshold to avoid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Above this, the damage is permanent.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Everyday charging habits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Little and often, not all or nothing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MYTH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 have to run it flat before recharging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Battery University explains that lithium batteries have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 memory effect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partial discharges are the norm, while deep discharges close to zero are what actually shortens the cycles available.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software features that help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software already does the work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APPLE, BY DEFAULT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Optimized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80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%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Delays the final stretch of charging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APPLE, IPHONE 15+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Charge Limit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80-100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%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fixed threshold, your choice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GOOGLE, FROM PIXEL 6A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Limit 80%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80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%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For anyone who ends the day still charged</a:t>
            </a:r>
            <a:endParaRPr lang="en-US" sz="13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POP QUIZ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does the full charge every 10 cycles on Pixel actually do?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Regenerates the battery chemistry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Recalibrates the remaining-capacity reading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Has no real effect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RECAP CONTINUES ONLINE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Recap, with FAQ and myths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recaplica.com/en/technology/smartphone-battery-life-how-to-make-it-last-longer/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Apple Support · Battery University · Google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Smartphone Battery Life: How to Make It Last Longer — Recap</dc:title>
  <dc:subject>PptxGenJS Presentation</dc:subject>
  <dc:creator>Recaplica</dc:creator>
  <cp:lastModifiedBy>Recaplica</cp:lastModifiedBy>
  <cp:revision>1</cp:revision>
  <dcterms:created xsi:type="dcterms:W3CDTF">2026-09-20T19:29:41Z</dcterms:created>
  <dcterms:modified xsi:type="dcterms:W3CDTF">2026-09-20T19:29:41Z</dcterms:modified>
</cp:coreProperties>
</file>